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2"/>
  </p:sldMasterIdLst>
  <p:notesMasterIdLst>
    <p:notesMasterId r:id="rId33"/>
  </p:notesMasterIdLst>
  <p:handoutMasterIdLst>
    <p:handoutMasterId r:id="rId34"/>
  </p:handoutMasterIdLst>
  <p:sldIdLst>
    <p:sldId id="394" r:id="rId3"/>
    <p:sldId id="466" r:id="rId4"/>
    <p:sldId id="500" r:id="rId5"/>
    <p:sldId id="501" r:id="rId6"/>
    <p:sldId id="513" r:id="rId7"/>
    <p:sldId id="507" r:id="rId8"/>
    <p:sldId id="506" r:id="rId9"/>
    <p:sldId id="517" r:id="rId10"/>
    <p:sldId id="516" r:id="rId11"/>
    <p:sldId id="518" r:id="rId12"/>
    <p:sldId id="528" r:id="rId13"/>
    <p:sldId id="512" r:id="rId14"/>
    <p:sldId id="514" r:id="rId15"/>
    <p:sldId id="515" r:id="rId16"/>
    <p:sldId id="510" r:id="rId17"/>
    <p:sldId id="511" r:id="rId18"/>
    <p:sldId id="520" r:id="rId19"/>
    <p:sldId id="521" r:id="rId20"/>
    <p:sldId id="522" r:id="rId21"/>
    <p:sldId id="519" r:id="rId22"/>
    <p:sldId id="523" r:id="rId23"/>
    <p:sldId id="524" r:id="rId24"/>
    <p:sldId id="525" r:id="rId25"/>
    <p:sldId id="526" r:id="rId26"/>
    <p:sldId id="527" r:id="rId27"/>
    <p:sldId id="505" r:id="rId28"/>
    <p:sldId id="503" r:id="rId29"/>
    <p:sldId id="442" r:id="rId30"/>
    <p:sldId id="352" r:id="rId31"/>
    <p:sldId id="393" r:id="rId32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3DEBC6D0-49EA-420F-AAB6-62838FA1EA30}">
          <p14:sldIdLst>
            <p14:sldId id="394"/>
            <p14:sldId id="466"/>
            <p14:sldId id="500"/>
          </p14:sldIdLst>
        </p14:section>
        <p14:section name="AJAX Concepts" id="{8A63B03A-A79A-49E0-A7D1-879E8FBDDFB7}">
          <p14:sldIdLst>
            <p14:sldId id="501"/>
            <p14:sldId id="513"/>
          </p14:sldIdLst>
        </p14:section>
        <p14:section name="XMLHttpRequest" id="{AED85D95-8A23-423B-841D-A0C15F8B2F1D}">
          <p14:sldIdLst>
            <p14:sldId id="507"/>
            <p14:sldId id="506"/>
          </p14:sldIdLst>
        </p14:section>
        <p14:section name="jQuery AJAX" id="{5AFF0998-53F1-4CA1-9D6E-2D1BD93C283E}">
          <p14:sldIdLst>
            <p14:sldId id="517"/>
            <p14:sldId id="516"/>
            <p14:sldId id="518"/>
            <p14:sldId id="528"/>
            <p14:sldId id="512"/>
            <p14:sldId id="514"/>
            <p14:sldId id="515"/>
          </p14:sldIdLst>
        </p14:section>
        <p14:section name="AJAX - Examples" id="{DCFAA18A-8507-4F6A-BA7F-CBA8495EBCBB}">
          <p14:sldIdLst>
            <p14:sldId id="510"/>
            <p14:sldId id="511"/>
            <p14:sldId id="520"/>
            <p14:sldId id="521"/>
            <p14:sldId id="522"/>
            <p14:sldId id="519"/>
            <p14:sldId id="523"/>
            <p14:sldId id="524"/>
            <p14:sldId id="525"/>
            <p14:sldId id="526"/>
            <p14:sldId id="527"/>
          </p14:sldIdLst>
        </p14:section>
        <p14:section name="Conclusion" id="{43BD757C-5017-47D2-98A9-4D861095A3BB}">
          <p14:sldIdLst>
            <p14:sldId id="505"/>
            <p14:sldId id="503"/>
            <p14:sldId id="442"/>
            <p14:sldId id="352"/>
            <p14:sldId id="39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9CC"/>
    <a:srgbClr val="F8DC9E"/>
    <a:srgbClr val="FBEEDC"/>
    <a:srgbClr val="FBEEC9"/>
    <a:srgbClr val="603A14"/>
    <a:srgbClr val="E85C0E"/>
    <a:srgbClr val="BAB398"/>
    <a:srgbClr val="ADA485"/>
    <a:srgbClr val="C6C0AA"/>
    <a:srgbClr val="663606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69" autoAdjust="0"/>
    <p:restoredTop sz="95280" autoAdjust="0"/>
  </p:normalViewPr>
  <p:slideViewPr>
    <p:cSldViewPr>
      <p:cViewPr varScale="1">
        <p:scale>
          <a:sx n="70" d="100"/>
          <a:sy n="70" d="100"/>
        </p:scale>
        <p:origin x="714" y="54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11/18/2016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11/18/2016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6911383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7768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28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92770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4122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7620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11/18/2016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274395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11/18/2016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79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8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57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HTTP/Access_control_CORS" TargetMode="External"/><Relationship Id="rId2" Type="http://schemas.openxmlformats.org/officeDocument/2006/relationships/hyperlink" Target="https://developer.mozilla.org/en-US/docs/Web/Security/Same-origin_policy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57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console.firebase.google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57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hyperlink" Target="http://komfo.com/" TargetMode="External"/><Relationship Id="rId13" Type="http://schemas.openxmlformats.org/officeDocument/2006/relationships/image" Target="../media/image36.png"/><Relationship Id="rId18" Type="http://schemas.openxmlformats.org/officeDocument/2006/relationships/hyperlink" Target="http://netpeak.bg/" TargetMode="External"/><Relationship Id="rId3" Type="http://schemas.openxmlformats.org/officeDocument/2006/relationships/hyperlink" Target="https://softuni.bg/courses/javascript-applications" TargetMode="External"/><Relationship Id="rId21" Type="http://schemas.openxmlformats.org/officeDocument/2006/relationships/image" Target="../media/image40.png"/><Relationship Id="rId7" Type="http://schemas.openxmlformats.org/officeDocument/2006/relationships/image" Target="../media/image33.png"/><Relationship Id="rId12" Type="http://schemas.openxmlformats.org/officeDocument/2006/relationships/hyperlink" Target="http://www.softwaregroup-bg.com/" TargetMode="External"/><Relationship Id="rId17" Type="http://schemas.openxmlformats.org/officeDocument/2006/relationships/image" Target="../media/image38.png"/><Relationship Id="rId2" Type="http://schemas.openxmlformats.org/officeDocument/2006/relationships/notesSlide" Target="../notesSlides/notesSlide4.xml"/><Relationship Id="rId16" Type="http://schemas.openxmlformats.org/officeDocument/2006/relationships/hyperlink" Target="http://www.infragistics.com/" TargetMode="External"/><Relationship Id="rId20" Type="http://schemas.openxmlformats.org/officeDocument/2006/relationships/hyperlink" Target="http://www.superhosting.bg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xs-software.com/" TargetMode="External"/><Relationship Id="rId11" Type="http://schemas.openxmlformats.org/officeDocument/2006/relationships/image" Target="../media/image35.png"/><Relationship Id="rId5" Type="http://schemas.openxmlformats.org/officeDocument/2006/relationships/image" Target="../media/image32.png"/><Relationship Id="rId15" Type="http://schemas.openxmlformats.org/officeDocument/2006/relationships/image" Target="../media/image37.png"/><Relationship Id="rId23" Type="http://schemas.openxmlformats.org/officeDocument/2006/relationships/image" Target="../media/image41.png"/><Relationship Id="rId10" Type="http://schemas.openxmlformats.org/officeDocument/2006/relationships/hyperlink" Target="http://smartit.bg/" TargetMode="External"/><Relationship Id="rId19" Type="http://schemas.openxmlformats.org/officeDocument/2006/relationships/image" Target="../media/image39.png"/><Relationship Id="rId4" Type="http://schemas.openxmlformats.org/officeDocument/2006/relationships/hyperlink" Target="http://www.luxoft.com/" TargetMode="External"/><Relationship Id="rId9" Type="http://schemas.openxmlformats.org/officeDocument/2006/relationships/image" Target="../media/image34.png"/><Relationship Id="rId14" Type="http://schemas.openxmlformats.org/officeDocument/2006/relationships/hyperlink" Target="http://www.indeavr.com/" TargetMode="External"/><Relationship Id="rId22" Type="http://schemas.openxmlformats.org/officeDocument/2006/relationships/hyperlink" Target="http://www.telenor.bg/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5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4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43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Relationship Id="rId14" Type="http://schemas.openxmlformats.org/officeDocument/2006/relationships/image" Target="../media/image4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57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351212" y="647700"/>
            <a:ext cx="8125251" cy="1171552"/>
          </a:xfrm>
        </p:spPr>
        <p:txBody>
          <a:bodyPr>
            <a:normAutofit/>
          </a:bodyPr>
          <a:lstStyle/>
          <a:p>
            <a:r>
              <a:rPr lang="en-US" dirty="0"/>
              <a:t>AJAX and jQuery AJAX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351212" y="1819275"/>
            <a:ext cx="8125251" cy="1262934"/>
          </a:xfrm>
        </p:spPr>
        <p:txBody>
          <a:bodyPr>
            <a:normAutofit/>
          </a:bodyPr>
          <a:lstStyle/>
          <a:p>
            <a:r>
              <a:rPr lang="en-US" sz="3600" dirty="0"/>
              <a:t>AJAX Concepts, </a:t>
            </a:r>
            <a:r>
              <a:rPr lang="en-US" sz="3600" noProof="1"/>
              <a:t>XMLHttpRequest</a:t>
            </a:r>
            <a:r>
              <a:rPr lang="en-US" sz="3600" dirty="0"/>
              <a:t>,</a:t>
            </a:r>
            <a:br>
              <a:rPr lang="en-US" sz="3600" dirty="0"/>
            </a:br>
            <a:r>
              <a:rPr lang="en-US" sz="3600" dirty="0"/>
              <a:t>jQuery AJAX: $.ajax(), $.get(), $.post()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604899"/>
            <a:ext cx="3187613" cy="525135"/>
          </a:xfrm>
        </p:spPr>
        <p:txBody>
          <a:bodyPr/>
          <a:lstStyle/>
          <a:p>
            <a:r>
              <a:rPr lang="en-US" noProof="1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5074798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479925"/>
            <a:ext cx="3187613" cy="382788"/>
          </a:xfrm>
        </p:spPr>
        <p:txBody>
          <a:bodyPr/>
          <a:lstStyle/>
          <a:p>
            <a:r>
              <a:rPr lang="en-US" sz="2000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820446"/>
            <a:ext cx="3187613" cy="351754"/>
          </a:xfrm>
        </p:spPr>
        <p:txBody>
          <a:bodyPr/>
          <a:lstStyle/>
          <a:p>
            <a:r>
              <a:rPr lang="en-US" sz="1800" dirty="0">
                <a:hlinkClick r:id="rId3"/>
              </a:rPr>
              <a:t>http://softuni.bg</a:t>
            </a:r>
            <a:endParaRPr lang="en-US" sz="1800" dirty="0"/>
          </a:p>
        </p:txBody>
      </p:sp>
      <p:pic>
        <p:nvPicPr>
          <p:cNvPr id="1028" name="Picture 4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30488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752600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4" name="Picture 13" descr="http://softuni.bg" title="SoftUni Code Wizard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579812" y="3644591"/>
            <a:ext cx="2286000" cy="2508737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rot="986296">
            <a:off x="5405062" y="3479060"/>
            <a:ext cx="1090106" cy="7229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jQuery</a:t>
            </a:r>
            <a:b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</a:b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AJAX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96894" y="4523362"/>
            <a:ext cx="5512412" cy="1503385"/>
          </a:xfrm>
          <a:prstGeom prst="roundRect">
            <a:avLst>
              <a:gd name="adj" fmla="val 2300"/>
            </a:avLst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396227">
            <a:off x="6727708" y="3827300"/>
            <a:ext cx="1023221" cy="102322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0" name="Rectangle 9"/>
          <p:cNvSpPr/>
          <p:nvPr/>
        </p:nvSpPr>
        <p:spPr>
          <a:xfrm rot="159660">
            <a:off x="8009753" y="3732869"/>
            <a:ext cx="3255081" cy="542316"/>
          </a:xfrm>
          <a:custGeom>
            <a:avLst/>
            <a:gdLst>
              <a:gd name="connsiteX0" fmla="*/ 0 w 3226156"/>
              <a:gd name="connsiteY0" fmla="*/ 0 h 418363"/>
              <a:gd name="connsiteX1" fmla="*/ 3226156 w 3226156"/>
              <a:gd name="connsiteY1" fmla="*/ 0 h 418363"/>
              <a:gd name="connsiteX2" fmla="*/ 3226156 w 3226156"/>
              <a:gd name="connsiteY2" fmla="*/ 418363 h 418363"/>
              <a:gd name="connsiteX3" fmla="*/ 0 w 3226156"/>
              <a:gd name="connsiteY3" fmla="*/ 418363 h 418363"/>
              <a:gd name="connsiteX4" fmla="*/ 0 w 3226156"/>
              <a:gd name="connsiteY4" fmla="*/ 0 h 418363"/>
              <a:gd name="connsiteX0" fmla="*/ 79663 w 3226156"/>
              <a:gd name="connsiteY0" fmla="*/ 0 h 452850"/>
              <a:gd name="connsiteX1" fmla="*/ 3226156 w 3226156"/>
              <a:gd name="connsiteY1" fmla="*/ 34487 h 452850"/>
              <a:gd name="connsiteX2" fmla="*/ 3226156 w 3226156"/>
              <a:gd name="connsiteY2" fmla="*/ 452850 h 452850"/>
              <a:gd name="connsiteX3" fmla="*/ 0 w 3226156"/>
              <a:gd name="connsiteY3" fmla="*/ 452850 h 452850"/>
              <a:gd name="connsiteX4" fmla="*/ 79663 w 3226156"/>
              <a:gd name="connsiteY4" fmla="*/ 0 h 452850"/>
              <a:gd name="connsiteX0" fmla="*/ 79663 w 3226156"/>
              <a:gd name="connsiteY0" fmla="*/ 31670 h 484520"/>
              <a:gd name="connsiteX1" fmla="*/ 3226156 w 3226156"/>
              <a:gd name="connsiteY1" fmla="*/ 66157 h 484520"/>
              <a:gd name="connsiteX2" fmla="*/ 3226156 w 3226156"/>
              <a:gd name="connsiteY2" fmla="*/ 484520 h 484520"/>
              <a:gd name="connsiteX3" fmla="*/ 0 w 3226156"/>
              <a:gd name="connsiteY3" fmla="*/ 484520 h 484520"/>
              <a:gd name="connsiteX4" fmla="*/ 79663 w 3226156"/>
              <a:gd name="connsiteY4" fmla="*/ 31670 h 484520"/>
              <a:gd name="connsiteX0" fmla="*/ 79663 w 3226156"/>
              <a:gd name="connsiteY0" fmla="*/ 35177 h 488027"/>
              <a:gd name="connsiteX1" fmla="*/ 3226156 w 3226156"/>
              <a:gd name="connsiteY1" fmla="*/ 69664 h 488027"/>
              <a:gd name="connsiteX2" fmla="*/ 3226156 w 3226156"/>
              <a:gd name="connsiteY2" fmla="*/ 488027 h 488027"/>
              <a:gd name="connsiteX3" fmla="*/ 0 w 3226156"/>
              <a:gd name="connsiteY3" fmla="*/ 488027 h 488027"/>
              <a:gd name="connsiteX4" fmla="*/ 79663 w 3226156"/>
              <a:gd name="connsiteY4" fmla="*/ 35177 h 488027"/>
              <a:gd name="connsiteX0" fmla="*/ 79663 w 3226156"/>
              <a:gd name="connsiteY0" fmla="*/ 22470 h 475320"/>
              <a:gd name="connsiteX1" fmla="*/ 3226156 w 3226156"/>
              <a:gd name="connsiteY1" fmla="*/ 56957 h 475320"/>
              <a:gd name="connsiteX2" fmla="*/ 3226156 w 3226156"/>
              <a:gd name="connsiteY2" fmla="*/ 475320 h 475320"/>
              <a:gd name="connsiteX3" fmla="*/ 0 w 3226156"/>
              <a:gd name="connsiteY3" fmla="*/ 475320 h 475320"/>
              <a:gd name="connsiteX4" fmla="*/ 79663 w 3226156"/>
              <a:gd name="connsiteY4" fmla="*/ 22470 h 475320"/>
              <a:gd name="connsiteX0" fmla="*/ 79663 w 3226156"/>
              <a:gd name="connsiteY0" fmla="*/ 43196 h 496046"/>
              <a:gd name="connsiteX1" fmla="*/ 3226156 w 3226156"/>
              <a:gd name="connsiteY1" fmla="*/ 77683 h 496046"/>
              <a:gd name="connsiteX2" fmla="*/ 3226156 w 3226156"/>
              <a:gd name="connsiteY2" fmla="*/ 496046 h 496046"/>
              <a:gd name="connsiteX3" fmla="*/ 0 w 3226156"/>
              <a:gd name="connsiteY3" fmla="*/ 496046 h 496046"/>
              <a:gd name="connsiteX4" fmla="*/ 79663 w 3226156"/>
              <a:gd name="connsiteY4" fmla="*/ 43196 h 496046"/>
              <a:gd name="connsiteX0" fmla="*/ 79663 w 3226156"/>
              <a:gd name="connsiteY0" fmla="*/ 43196 h 496046"/>
              <a:gd name="connsiteX1" fmla="*/ 3226156 w 3226156"/>
              <a:gd name="connsiteY1" fmla="*/ 77683 h 496046"/>
              <a:gd name="connsiteX2" fmla="*/ 3226156 w 3226156"/>
              <a:gd name="connsiteY2" fmla="*/ 496046 h 496046"/>
              <a:gd name="connsiteX3" fmla="*/ 1446392 w 3226156"/>
              <a:gd name="connsiteY3" fmla="*/ 399842 h 496046"/>
              <a:gd name="connsiteX4" fmla="*/ 0 w 3226156"/>
              <a:gd name="connsiteY4" fmla="*/ 496046 h 496046"/>
              <a:gd name="connsiteX5" fmla="*/ 79663 w 3226156"/>
              <a:gd name="connsiteY5" fmla="*/ 43196 h 496046"/>
              <a:gd name="connsiteX0" fmla="*/ 79663 w 3226156"/>
              <a:gd name="connsiteY0" fmla="*/ 43196 h 496046"/>
              <a:gd name="connsiteX1" fmla="*/ 3226156 w 3226156"/>
              <a:gd name="connsiteY1" fmla="*/ 77683 h 496046"/>
              <a:gd name="connsiteX2" fmla="*/ 3226156 w 3226156"/>
              <a:gd name="connsiteY2" fmla="*/ 496046 h 496046"/>
              <a:gd name="connsiteX3" fmla="*/ 1446392 w 3226156"/>
              <a:gd name="connsiteY3" fmla="*/ 399842 h 496046"/>
              <a:gd name="connsiteX4" fmla="*/ 0 w 3226156"/>
              <a:gd name="connsiteY4" fmla="*/ 496046 h 496046"/>
              <a:gd name="connsiteX5" fmla="*/ 79663 w 3226156"/>
              <a:gd name="connsiteY5" fmla="*/ 43196 h 496046"/>
              <a:gd name="connsiteX0" fmla="*/ 79663 w 3226156"/>
              <a:gd name="connsiteY0" fmla="*/ 43196 h 496046"/>
              <a:gd name="connsiteX1" fmla="*/ 3226156 w 3226156"/>
              <a:gd name="connsiteY1" fmla="*/ 77683 h 496046"/>
              <a:gd name="connsiteX2" fmla="*/ 3226156 w 3226156"/>
              <a:gd name="connsiteY2" fmla="*/ 496046 h 496046"/>
              <a:gd name="connsiteX3" fmla="*/ 1446392 w 3226156"/>
              <a:gd name="connsiteY3" fmla="*/ 399842 h 496046"/>
              <a:gd name="connsiteX4" fmla="*/ 0 w 3226156"/>
              <a:gd name="connsiteY4" fmla="*/ 496046 h 496046"/>
              <a:gd name="connsiteX5" fmla="*/ 79663 w 3226156"/>
              <a:gd name="connsiteY5" fmla="*/ 43196 h 496046"/>
              <a:gd name="connsiteX0" fmla="*/ 79663 w 3226156"/>
              <a:gd name="connsiteY0" fmla="*/ 43196 h 496046"/>
              <a:gd name="connsiteX1" fmla="*/ 3226156 w 3226156"/>
              <a:gd name="connsiteY1" fmla="*/ 77683 h 496046"/>
              <a:gd name="connsiteX2" fmla="*/ 3226156 w 3226156"/>
              <a:gd name="connsiteY2" fmla="*/ 496046 h 496046"/>
              <a:gd name="connsiteX3" fmla="*/ 1446392 w 3226156"/>
              <a:gd name="connsiteY3" fmla="*/ 399842 h 496046"/>
              <a:gd name="connsiteX4" fmla="*/ 0 w 3226156"/>
              <a:gd name="connsiteY4" fmla="*/ 496046 h 496046"/>
              <a:gd name="connsiteX5" fmla="*/ 79663 w 3226156"/>
              <a:gd name="connsiteY5" fmla="*/ 43196 h 496046"/>
              <a:gd name="connsiteX0" fmla="*/ 79663 w 3226156"/>
              <a:gd name="connsiteY0" fmla="*/ 48649 h 501499"/>
              <a:gd name="connsiteX1" fmla="*/ 1538800 w 3226156"/>
              <a:gd name="connsiteY1" fmla="*/ 14131 h 501499"/>
              <a:gd name="connsiteX2" fmla="*/ 3226156 w 3226156"/>
              <a:gd name="connsiteY2" fmla="*/ 83136 h 501499"/>
              <a:gd name="connsiteX3" fmla="*/ 3226156 w 3226156"/>
              <a:gd name="connsiteY3" fmla="*/ 501499 h 501499"/>
              <a:gd name="connsiteX4" fmla="*/ 1446392 w 3226156"/>
              <a:gd name="connsiteY4" fmla="*/ 405295 h 501499"/>
              <a:gd name="connsiteX5" fmla="*/ 0 w 3226156"/>
              <a:gd name="connsiteY5" fmla="*/ 501499 h 501499"/>
              <a:gd name="connsiteX6" fmla="*/ 79663 w 3226156"/>
              <a:gd name="connsiteY6" fmla="*/ 48649 h 501499"/>
              <a:gd name="connsiteX0" fmla="*/ 79663 w 3226156"/>
              <a:gd name="connsiteY0" fmla="*/ 60679 h 513529"/>
              <a:gd name="connsiteX1" fmla="*/ 1538800 w 3226156"/>
              <a:gd name="connsiteY1" fmla="*/ 26161 h 513529"/>
              <a:gd name="connsiteX2" fmla="*/ 3226156 w 3226156"/>
              <a:gd name="connsiteY2" fmla="*/ 95166 h 513529"/>
              <a:gd name="connsiteX3" fmla="*/ 3226156 w 3226156"/>
              <a:gd name="connsiteY3" fmla="*/ 513529 h 513529"/>
              <a:gd name="connsiteX4" fmla="*/ 1446392 w 3226156"/>
              <a:gd name="connsiteY4" fmla="*/ 417325 h 513529"/>
              <a:gd name="connsiteX5" fmla="*/ 0 w 3226156"/>
              <a:gd name="connsiteY5" fmla="*/ 513529 h 513529"/>
              <a:gd name="connsiteX6" fmla="*/ 79663 w 3226156"/>
              <a:gd name="connsiteY6" fmla="*/ 60679 h 513529"/>
              <a:gd name="connsiteX0" fmla="*/ 79663 w 3226156"/>
              <a:gd name="connsiteY0" fmla="*/ 60679 h 513529"/>
              <a:gd name="connsiteX1" fmla="*/ 1538800 w 3226156"/>
              <a:gd name="connsiteY1" fmla="*/ 26161 h 513529"/>
              <a:gd name="connsiteX2" fmla="*/ 3226156 w 3226156"/>
              <a:gd name="connsiteY2" fmla="*/ 95166 h 513529"/>
              <a:gd name="connsiteX3" fmla="*/ 3226156 w 3226156"/>
              <a:gd name="connsiteY3" fmla="*/ 513529 h 513529"/>
              <a:gd name="connsiteX4" fmla="*/ 1446392 w 3226156"/>
              <a:gd name="connsiteY4" fmla="*/ 417325 h 513529"/>
              <a:gd name="connsiteX5" fmla="*/ 0 w 3226156"/>
              <a:gd name="connsiteY5" fmla="*/ 513529 h 513529"/>
              <a:gd name="connsiteX6" fmla="*/ 79663 w 3226156"/>
              <a:gd name="connsiteY6" fmla="*/ 60679 h 513529"/>
              <a:gd name="connsiteX0" fmla="*/ 79663 w 3226156"/>
              <a:gd name="connsiteY0" fmla="*/ 76388 h 529238"/>
              <a:gd name="connsiteX1" fmla="*/ 1538800 w 3226156"/>
              <a:gd name="connsiteY1" fmla="*/ 41870 h 529238"/>
              <a:gd name="connsiteX2" fmla="*/ 3226156 w 3226156"/>
              <a:gd name="connsiteY2" fmla="*/ 110875 h 529238"/>
              <a:gd name="connsiteX3" fmla="*/ 3226156 w 3226156"/>
              <a:gd name="connsiteY3" fmla="*/ 529238 h 529238"/>
              <a:gd name="connsiteX4" fmla="*/ 1446392 w 3226156"/>
              <a:gd name="connsiteY4" fmla="*/ 433034 h 529238"/>
              <a:gd name="connsiteX5" fmla="*/ 0 w 3226156"/>
              <a:gd name="connsiteY5" fmla="*/ 529238 h 529238"/>
              <a:gd name="connsiteX6" fmla="*/ 79663 w 3226156"/>
              <a:gd name="connsiteY6" fmla="*/ 76388 h 529238"/>
              <a:gd name="connsiteX0" fmla="*/ 79663 w 3226156"/>
              <a:gd name="connsiteY0" fmla="*/ 62460 h 515310"/>
              <a:gd name="connsiteX1" fmla="*/ 1538800 w 3226156"/>
              <a:gd name="connsiteY1" fmla="*/ 27942 h 515310"/>
              <a:gd name="connsiteX2" fmla="*/ 3226156 w 3226156"/>
              <a:gd name="connsiteY2" fmla="*/ 96947 h 515310"/>
              <a:gd name="connsiteX3" fmla="*/ 3226156 w 3226156"/>
              <a:gd name="connsiteY3" fmla="*/ 515310 h 515310"/>
              <a:gd name="connsiteX4" fmla="*/ 1446392 w 3226156"/>
              <a:gd name="connsiteY4" fmla="*/ 419106 h 515310"/>
              <a:gd name="connsiteX5" fmla="*/ 0 w 3226156"/>
              <a:gd name="connsiteY5" fmla="*/ 515310 h 515310"/>
              <a:gd name="connsiteX6" fmla="*/ 79663 w 3226156"/>
              <a:gd name="connsiteY6" fmla="*/ 62460 h 515310"/>
              <a:gd name="connsiteX0" fmla="*/ 79663 w 3226156"/>
              <a:gd name="connsiteY0" fmla="*/ 60680 h 513530"/>
              <a:gd name="connsiteX1" fmla="*/ 1538800 w 3226156"/>
              <a:gd name="connsiteY1" fmla="*/ 26162 h 513530"/>
              <a:gd name="connsiteX2" fmla="*/ 3226156 w 3226156"/>
              <a:gd name="connsiteY2" fmla="*/ 95167 h 513530"/>
              <a:gd name="connsiteX3" fmla="*/ 3226156 w 3226156"/>
              <a:gd name="connsiteY3" fmla="*/ 513530 h 513530"/>
              <a:gd name="connsiteX4" fmla="*/ 1446392 w 3226156"/>
              <a:gd name="connsiteY4" fmla="*/ 417326 h 513530"/>
              <a:gd name="connsiteX5" fmla="*/ 0 w 3226156"/>
              <a:gd name="connsiteY5" fmla="*/ 513530 h 513530"/>
              <a:gd name="connsiteX6" fmla="*/ 79663 w 3226156"/>
              <a:gd name="connsiteY6" fmla="*/ 60680 h 513530"/>
              <a:gd name="connsiteX0" fmla="*/ 79663 w 3226156"/>
              <a:gd name="connsiteY0" fmla="*/ 60680 h 548018"/>
              <a:gd name="connsiteX1" fmla="*/ 1538800 w 3226156"/>
              <a:gd name="connsiteY1" fmla="*/ 26162 h 548018"/>
              <a:gd name="connsiteX2" fmla="*/ 3226156 w 3226156"/>
              <a:gd name="connsiteY2" fmla="*/ 95167 h 548018"/>
              <a:gd name="connsiteX3" fmla="*/ 3146494 w 3226156"/>
              <a:gd name="connsiteY3" fmla="*/ 548018 h 548018"/>
              <a:gd name="connsiteX4" fmla="*/ 1446392 w 3226156"/>
              <a:gd name="connsiteY4" fmla="*/ 417326 h 548018"/>
              <a:gd name="connsiteX5" fmla="*/ 0 w 3226156"/>
              <a:gd name="connsiteY5" fmla="*/ 513530 h 548018"/>
              <a:gd name="connsiteX6" fmla="*/ 79663 w 3226156"/>
              <a:gd name="connsiteY6" fmla="*/ 60680 h 548018"/>
              <a:gd name="connsiteX0" fmla="*/ 79663 w 3226156"/>
              <a:gd name="connsiteY0" fmla="*/ 60680 h 536354"/>
              <a:gd name="connsiteX1" fmla="*/ 1538800 w 3226156"/>
              <a:gd name="connsiteY1" fmla="*/ 26162 h 536354"/>
              <a:gd name="connsiteX2" fmla="*/ 3226156 w 3226156"/>
              <a:gd name="connsiteY2" fmla="*/ 95167 h 536354"/>
              <a:gd name="connsiteX3" fmla="*/ 3176430 w 3226156"/>
              <a:gd name="connsiteY3" fmla="*/ 536354 h 536354"/>
              <a:gd name="connsiteX4" fmla="*/ 1446392 w 3226156"/>
              <a:gd name="connsiteY4" fmla="*/ 417326 h 536354"/>
              <a:gd name="connsiteX5" fmla="*/ 0 w 3226156"/>
              <a:gd name="connsiteY5" fmla="*/ 513530 h 536354"/>
              <a:gd name="connsiteX6" fmla="*/ 79663 w 3226156"/>
              <a:gd name="connsiteY6" fmla="*/ 60680 h 536354"/>
              <a:gd name="connsiteX0" fmla="*/ 79663 w 3215503"/>
              <a:gd name="connsiteY0" fmla="*/ 60680 h 536354"/>
              <a:gd name="connsiteX1" fmla="*/ 1538800 w 3215503"/>
              <a:gd name="connsiteY1" fmla="*/ 26162 h 536354"/>
              <a:gd name="connsiteX2" fmla="*/ 3215503 w 3215503"/>
              <a:gd name="connsiteY2" fmla="*/ 85525 h 536354"/>
              <a:gd name="connsiteX3" fmla="*/ 3176430 w 3215503"/>
              <a:gd name="connsiteY3" fmla="*/ 536354 h 536354"/>
              <a:gd name="connsiteX4" fmla="*/ 1446392 w 3215503"/>
              <a:gd name="connsiteY4" fmla="*/ 417326 h 536354"/>
              <a:gd name="connsiteX5" fmla="*/ 0 w 3215503"/>
              <a:gd name="connsiteY5" fmla="*/ 513530 h 536354"/>
              <a:gd name="connsiteX6" fmla="*/ 79663 w 3215503"/>
              <a:gd name="connsiteY6" fmla="*/ 60680 h 536354"/>
              <a:gd name="connsiteX0" fmla="*/ 79663 w 3255081"/>
              <a:gd name="connsiteY0" fmla="*/ 66642 h 542316"/>
              <a:gd name="connsiteX1" fmla="*/ 1538800 w 3255081"/>
              <a:gd name="connsiteY1" fmla="*/ 32124 h 542316"/>
              <a:gd name="connsiteX2" fmla="*/ 3255081 w 3255081"/>
              <a:gd name="connsiteY2" fmla="*/ 69170 h 542316"/>
              <a:gd name="connsiteX3" fmla="*/ 3176430 w 3255081"/>
              <a:gd name="connsiteY3" fmla="*/ 542316 h 542316"/>
              <a:gd name="connsiteX4" fmla="*/ 1446392 w 3255081"/>
              <a:gd name="connsiteY4" fmla="*/ 423288 h 542316"/>
              <a:gd name="connsiteX5" fmla="*/ 0 w 3255081"/>
              <a:gd name="connsiteY5" fmla="*/ 519492 h 542316"/>
              <a:gd name="connsiteX6" fmla="*/ 79663 w 3255081"/>
              <a:gd name="connsiteY6" fmla="*/ 66642 h 542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55081" h="542316">
                <a:moveTo>
                  <a:pt x="79663" y="66642"/>
                </a:moveTo>
                <a:cubicBezTo>
                  <a:pt x="337989" y="-11288"/>
                  <a:pt x="1012868" y="-4067"/>
                  <a:pt x="1538800" y="32124"/>
                </a:cubicBezTo>
                <a:cubicBezTo>
                  <a:pt x="2212898" y="-20451"/>
                  <a:pt x="2975715" y="-8760"/>
                  <a:pt x="3255081" y="69170"/>
                </a:cubicBezTo>
                <a:lnTo>
                  <a:pt x="3176430" y="542316"/>
                </a:lnTo>
                <a:cubicBezTo>
                  <a:pt x="2584524" y="537308"/>
                  <a:pt x="2355396" y="463358"/>
                  <a:pt x="1446392" y="423288"/>
                </a:cubicBezTo>
                <a:cubicBezTo>
                  <a:pt x="708553" y="427407"/>
                  <a:pt x="482131" y="487424"/>
                  <a:pt x="0" y="519492"/>
                </a:cubicBezTo>
                <a:lnTo>
                  <a:pt x="79663" y="66642"/>
                </a:lnTo>
                <a:close/>
              </a:path>
            </a:pathLst>
          </a:custGeom>
        </p:spPr>
        <p:txBody>
          <a:bodyPr wrap="none">
            <a:prstTxWarp prst="textCanUp">
              <a:avLst/>
            </a:prstTxWarp>
            <a:spAutoFit/>
          </a:bodyPr>
          <a:lstStyle/>
          <a:p>
            <a:r>
              <a:rPr lang="en-US" sz="3200" b="1" noProof="1">
                <a:ln w="12700" cmpd="sng">
                  <a:solidFill>
                    <a:schemeClr val="accent1">
                      <a:lumMod val="20000"/>
                      <a:lumOff val="8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XMLHttpRequest</a:t>
            </a:r>
            <a:endParaRPr lang="en-US" sz="3200" b="1" dirty="0">
              <a:ln w="12700" cmpd="sng">
                <a:solidFill>
                  <a:schemeClr val="accent1">
                    <a:lumMod val="20000"/>
                    <a:lumOff val="80000"/>
                  </a:schemeClr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Consolas" panose="020B0609020204030204" pitchFamily="49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932612" y="3612721"/>
            <a:ext cx="1847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695640" y="1643096"/>
            <a:ext cx="10795320" cy="186895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id="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&lt;h1&gt;AJAX jQuery.load()&lt;/h1&gt;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&lt;button onclick="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loadTitle()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"&gt;Load Title&lt;/button&gt;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&lt;/div&gt;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Solution: jQuery.load()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16005" y="5838216"/>
            <a:ext cx="10556816" cy="907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https://judge.softuni.bg/Contests/357</a:t>
            </a:r>
            <a:endParaRPr lang="en-US" dirty="0"/>
          </a:p>
          <a:p>
            <a:pPr algn="ctr">
              <a:spcBef>
                <a:spcPts val="600"/>
              </a:spcBef>
            </a:pPr>
            <a:r>
              <a:rPr lang="en-US" dirty="0"/>
              <a:t>Submit in the judge the JS function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loadTitle()</a:t>
            </a:r>
            <a:endParaRPr lang="en-US" dirty="0"/>
          </a:p>
        </p:txBody>
      </p:sp>
      <p:sp>
        <p:nvSpPr>
          <p:cNvPr id="10" name="Rectangle 3"/>
          <p:cNvSpPr>
            <a:spLocks noChangeArrowheads="1"/>
          </p:cNvSpPr>
          <p:nvPr/>
        </p:nvSpPr>
        <p:spPr bwMode="auto">
          <a:xfrm>
            <a:off x="694688" y="4297252"/>
            <a:ext cx="6314124" cy="143806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loadTitle()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('#text')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.load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("text.html");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1" name="Rectangle 3"/>
          <p:cNvSpPr>
            <a:spLocks noChangeArrowheads="1"/>
          </p:cNvSpPr>
          <p:nvPr/>
        </p:nvSpPr>
        <p:spPr bwMode="auto">
          <a:xfrm>
            <a:off x="7085012" y="4297252"/>
            <a:ext cx="4405948" cy="143806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&lt;h1&gt;Voilla!&lt;/h1&gt;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&lt;p&gt;I am a text loaded with AJAX request&lt;/p&gt;</a:t>
            </a:r>
          </a:p>
        </p:txBody>
      </p:sp>
      <p:sp>
        <p:nvSpPr>
          <p:cNvPr id="12" name="Rectangle 3"/>
          <p:cNvSpPr>
            <a:spLocks noChangeArrowheads="1"/>
          </p:cNvSpPr>
          <p:nvPr/>
        </p:nvSpPr>
        <p:spPr bwMode="auto">
          <a:xfrm>
            <a:off x="695164" y="1066800"/>
            <a:ext cx="10795320" cy="57629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ajax-load.html</a:t>
            </a:r>
          </a:p>
        </p:txBody>
      </p:sp>
      <p:sp>
        <p:nvSpPr>
          <p:cNvPr id="13" name="Rectangle 3"/>
          <p:cNvSpPr>
            <a:spLocks noChangeArrowheads="1"/>
          </p:cNvSpPr>
          <p:nvPr/>
        </p:nvSpPr>
        <p:spPr bwMode="auto">
          <a:xfrm>
            <a:off x="695164" y="3720956"/>
            <a:ext cx="6313648" cy="57629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ajax-load.js</a:t>
            </a:r>
          </a:p>
        </p:txBody>
      </p:sp>
      <p:sp>
        <p:nvSpPr>
          <p:cNvPr id="14" name="Rectangle 3"/>
          <p:cNvSpPr>
            <a:spLocks noChangeArrowheads="1"/>
          </p:cNvSpPr>
          <p:nvPr/>
        </p:nvSpPr>
        <p:spPr bwMode="auto">
          <a:xfrm>
            <a:off x="7085012" y="3720956"/>
            <a:ext cx="4405472" cy="57629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text.html</a:t>
            </a:r>
          </a:p>
        </p:txBody>
      </p:sp>
    </p:spTree>
    <p:extLst>
      <p:ext uri="{BB962C8B-B14F-4D97-AF65-F5344CB8AC3E}">
        <p14:creationId xmlns:p14="http://schemas.microsoft.com/office/powerpoint/2010/main" val="2213372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 animBg="1"/>
      <p:bldP spid="11" grpId="0" animBg="1"/>
      <p:bldP spid="13" grpId="0" animBg="1"/>
      <p:bldP spid="1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190413" y="1135245"/>
            <a:ext cx="11923799" cy="557035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Scripts can execute AJAX requests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Either to their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origin </a:t>
            </a:r>
            <a:r>
              <a:rPr lang="en-US" dirty="0"/>
              <a:t>(</a:t>
            </a:r>
            <a:r>
              <a:rPr lang="en-US" dirty="0">
                <a:hlinkClick r:id="rId2"/>
              </a:rPr>
              <a:t>same-origin policy</a:t>
            </a:r>
            <a:r>
              <a:rPr lang="en-US" dirty="0"/>
              <a:t>)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Or when the remote server explicitly allows AJAX calls via </a:t>
            </a:r>
            <a:r>
              <a:rPr lang="en-US" dirty="0">
                <a:hlinkClick r:id="rId3"/>
              </a:rPr>
              <a:t>CORS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Handling Errors</a:t>
            </a:r>
            <a:endParaRPr lang="en-US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732034" y="3276600"/>
            <a:ext cx="10834378" cy="310006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$(document).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ajaxError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(function(event, req, settings) {</a:t>
            </a:r>
          </a:p>
          <a:p>
            <a:pPr marL="719138" indent="-719138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$('#text').text(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`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Error loading data: ${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req.status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 (${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req.statusText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})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`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});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loadTitle()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('#text')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.load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("http://dir.bg");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2" name="AutoShape 7"/>
          <p:cNvSpPr>
            <a:spLocks noChangeArrowheads="1"/>
          </p:cNvSpPr>
          <p:nvPr/>
        </p:nvSpPr>
        <p:spPr bwMode="auto">
          <a:xfrm>
            <a:off x="7175826" y="685800"/>
            <a:ext cx="4557386" cy="1007340"/>
          </a:xfrm>
          <a:prstGeom prst="wedgeRoundRectCallout">
            <a:avLst>
              <a:gd name="adj1" fmla="val 28395"/>
              <a:gd name="adj2" fmla="val 131044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Uses a special HTTP header: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Access-Control-Allow-Origin</a:t>
            </a:r>
          </a:p>
        </p:txBody>
      </p:sp>
      <p:sp>
        <p:nvSpPr>
          <p:cNvPr id="13" name="AutoShape 7"/>
          <p:cNvSpPr>
            <a:spLocks noChangeArrowheads="1"/>
          </p:cNvSpPr>
          <p:nvPr/>
        </p:nvSpPr>
        <p:spPr bwMode="auto">
          <a:xfrm>
            <a:off x="7778916" y="4460224"/>
            <a:ext cx="3581400" cy="1447800"/>
          </a:xfrm>
          <a:prstGeom prst="wedgeRoundRectCallout">
            <a:avLst>
              <a:gd name="adj1" fmla="val -64605"/>
              <a:gd name="adj2" fmla="val 33888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This cross-origin AJAX request will fail due to missing CORS headers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121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2" grpId="0" animBg="1"/>
      <p:bldP spid="1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Load GitHub Repos with AJAX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758188" y="1332457"/>
            <a:ext cx="10670224" cy="443888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GitHub username: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&lt;input type="text" id="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username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value="testnakov"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&lt;button onclick="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loadRepos()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"&gt;Load Repos&lt;/button&gt;</a:t>
            </a:r>
          </a:p>
          <a:p>
            <a:pPr eaLnBrk="0" hangingPunct="0">
              <a:spcBef>
                <a:spcPts val="18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&lt;ul id="repos"&gt;&lt;/ul&gt;</a:t>
            </a:r>
          </a:p>
          <a:p>
            <a:pPr eaLnBrk="0" hangingPunct="0">
              <a:spcBef>
                <a:spcPts val="18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&lt;script&gt;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function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loadRepos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// AJAX call …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&lt;/script&gt;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0560" y="3124200"/>
            <a:ext cx="5995852" cy="3078694"/>
          </a:xfrm>
          <a:prstGeom prst="roundRect">
            <a:avLst>
              <a:gd name="adj" fmla="val 696"/>
            </a:avLst>
          </a:prstGeom>
        </p:spPr>
      </p:pic>
    </p:spTree>
    <p:extLst>
      <p:ext uri="{BB962C8B-B14F-4D97-AF65-F5344CB8AC3E}">
        <p14:creationId xmlns:p14="http://schemas.microsoft.com/office/powerpoint/2010/main" val="42066943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Load GitHub Repos with AJAX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758188" y="1163320"/>
            <a:ext cx="10670224" cy="519294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loadRepos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("#repos").empty();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let url = "https://api.github.com/users/" +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("#username").val() + "/repos";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$.ajax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({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url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success: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displayRepos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error: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displayError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});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function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displayRepos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(respos) { … }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function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displayError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(err) { …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809916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Load GitHub Repos with AJAX (2)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758188" y="1251475"/>
            <a:ext cx="10670224" cy="468511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displayRepos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(respos)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for (let repo of respos)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let link =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').text(repo.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full_name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link.attr('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href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 repo.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html_url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("#repos").append(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&lt;li&gt;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').append(link));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spcBef>
                <a:spcPts val="18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displayError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(err)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("#repos").append(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("&lt;li&gt;Error&lt;/li&gt;"));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16005" y="6136640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https://judge.softuni.bg/Contests/357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7580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933544"/>
            <a:ext cx="8938472" cy="820600"/>
          </a:xfrm>
        </p:spPr>
        <p:txBody>
          <a:bodyPr/>
          <a:lstStyle/>
          <a:p>
            <a:r>
              <a:rPr lang="en-US" dirty="0"/>
              <a:t>AJAX – Examples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Using jQuery to Access REST APIs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706" y="1689613"/>
            <a:ext cx="10525506" cy="2870594"/>
          </a:xfrm>
          <a:prstGeom prst="roundRect">
            <a:avLst>
              <a:gd name="adj" fmla="val 2300"/>
            </a:avLst>
          </a:prstGeom>
          <a:ln>
            <a:solidFill>
              <a:srgbClr val="0099CC">
                <a:alpha val="50196"/>
              </a:srgbClr>
            </a:solidFill>
          </a:ln>
        </p:spPr>
      </p:pic>
      <p:sp>
        <p:nvSpPr>
          <p:cNvPr id="5" name="Rectangle 9"/>
          <p:cNvSpPr/>
          <p:nvPr/>
        </p:nvSpPr>
        <p:spPr>
          <a:xfrm rot="21420886">
            <a:off x="1135131" y="1955840"/>
            <a:ext cx="2651297" cy="539745"/>
          </a:xfrm>
          <a:custGeom>
            <a:avLst/>
            <a:gdLst>
              <a:gd name="connsiteX0" fmla="*/ 0 w 3226156"/>
              <a:gd name="connsiteY0" fmla="*/ 0 h 418363"/>
              <a:gd name="connsiteX1" fmla="*/ 3226156 w 3226156"/>
              <a:gd name="connsiteY1" fmla="*/ 0 h 418363"/>
              <a:gd name="connsiteX2" fmla="*/ 3226156 w 3226156"/>
              <a:gd name="connsiteY2" fmla="*/ 418363 h 418363"/>
              <a:gd name="connsiteX3" fmla="*/ 0 w 3226156"/>
              <a:gd name="connsiteY3" fmla="*/ 418363 h 418363"/>
              <a:gd name="connsiteX4" fmla="*/ 0 w 3226156"/>
              <a:gd name="connsiteY4" fmla="*/ 0 h 418363"/>
              <a:gd name="connsiteX0" fmla="*/ 79663 w 3226156"/>
              <a:gd name="connsiteY0" fmla="*/ 0 h 452850"/>
              <a:gd name="connsiteX1" fmla="*/ 3226156 w 3226156"/>
              <a:gd name="connsiteY1" fmla="*/ 34487 h 452850"/>
              <a:gd name="connsiteX2" fmla="*/ 3226156 w 3226156"/>
              <a:gd name="connsiteY2" fmla="*/ 452850 h 452850"/>
              <a:gd name="connsiteX3" fmla="*/ 0 w 3226156"/>
              <a:gd name="connsiteY3" fmla="*/ 452850 h 452850"/>
              <a:gd name="connsiteX4" fmla="*/ 79663 w 3226156"/>
              <a:gd name="connsiteY4" fmla="*/ 0 h 452850"/>
              <a:gd name="connsiteX0" fmla="*/ 79663 w 3226156"/>
              <a:gd name="connsiteY0" fmla="*/ 31670 h 484520"/>
              <a:gd name="connsiteX1" fmla="*/ 3226156 w 3226156"/>
              <a:gd name="connsiteY1" fmla="*/ 66157 h 484520"/>
              <a:gd name="connsiteX2" fmla="*/ 3226156 w 3226156"/>
              <a:gd name="connsiteY2" fmla="*/ 484520 h 484520"/>
              <a:gd name="connsiteX3" fmla="*/ 0 w 3226156"/>
              <a:gd name="connsiteY3" fmla="*/ 484520 h 484520"/>
              <a:gd name="connsiteX4" fmla="*/ 79663 w 3226156"/>
              <a:gd name="connsiteY4" fmla="*/ 31670 h 484520"/>
              <a:gd name="connsiteX0" fmla="*/ 79663 w 3226156"/>
              <a:gd name="connsiteY0" fmla="*/ 35177 h 488027"/>
              <a:gd name="connsiteX1" fmla="*/ 3226156 w 3226156"/>
              <a:gd name="connsiteY1" fmla="*/ 69664 h 488027"/>
              <a:gd name="connsiteX2" fmla="*/ 3226156 w 3226156"/>
              <a:gd name="connsiteY2" fmla="*/ 488027 h 488027"/>
              <a:gd name="connsiteX3" fmla="*/ 0 w 3226156"/>
              <a:gd name="connsiteY3" fmla="*/ 488027 h 488027"/>
              <a:gd name="connsiteX4" fmla="*/ 79663 w 3226156"/>
              <a:gd name="connsiteY4" fmla="*/ 35177 h 488027"/>
              <a:gd name="connsiteX0" fmla="*/ 79663 w 3226156"/>
              <a:gd name="connsiteY0" fmla="*/ 22470 h 475320"/>
              <a:gd name="connsiteX1" fmla="*/ 3226156 w 3226156"/>
              <a:gd name="connsiteY1" fmla="*/ 56957 h 475320"/>
              <a:gd name="connsiteX2" fmla="*/ 3226156 w 3226156"/>
              <a:gd name="connsiteY2" fmla="*/ 475320 h 475320"/>
              <a:gd name="connsiteX3" fmla="*/ 0 w 3226156"/>
              <a:gd name="connsiteY3" fmla="*/ 475320 h 475320"/>
              <a:gd name="connsiteX4" fmla="*/ 79663 w 3226156"/>
              <a:gd name="connsiteY4" fmla="*/ 22470 h 475320"/>
              <a:gd name="connsiteX0" fmla="*/ 79663 w 3226156"/>
              <a:gd name="connsiteY0" fmla="*/ 43196 h 496046"/>
              <a:gd name="connsiteX1" fmla="*/ 3226156 w 3226156"/>
              <a:gd name="connsiteY1" fmla="*/ 77683 h 496046"/>
              <a:gd name="connsiteX2" fmla="*/ 3226156 w 3226156"/>
              <a:gd name="connsiteY2" fmla="*/ 496046 h 496046"/>
              <a:gd name="connsiteX3" fmla="*/ 0 w 3226156"/>
              <a:gd name="connsiteY3" fmla="*/ 496046 h 496046"/>
              <a:gd name="connsiteX4" fmla="*/ 79663 w 3226156"/>
              <a:gd name="connsiteY4" fmla="*/ 43196 h 496046"/>
              <a:gd name="connsiteX0" fmla="*/ 79663 w 3226156"/>
              <a:gd name="connsiteY0" fmla="*/ 43196 h 496046"/>
              <a:gd name="connsiteX1" fmla="*/ 3226156 w 3226156"/>
              <a:gd name="connsiteY1" fmla="*/ 77683 h 496046"/>
              <a:gd name="connsiteX2" fmla="*/ 3226156 w 3226156"/>
              <a:gd name="connsiteY2" fmla="*/ 496046 h 496046"/>
              <a:gd name="connsiteX3" fmla="*/ 1446392 w 3226156"/>
              <a:gd name="connsiteY3" fmla="*/ 399842 h 496046"/>
              <a:gd name="connsiteX4" fmla="*/ 0 w 3226156"/>
              <a:gd name="connsiteY4" fmla="*/ 496046 h 496046"/>
              <a:gd name="connsiteX5" fmla="*/ 79663 w 3226156"/>
              <a:gd name="connsiteY5" fmla="*/ 43196 h 496046"/>
              <a:gd name="connsiteX0" fmla="*/ 79663 w 3226156"/>
              <a:gd name="connsiteY0" fmla="*/ 43196 h 496046"/>
              <a:gd name="connsiteX1" fmla="*/ 3226156 w 3226156"/>
              <a:gd name="connsiteY1" fmla="*/ 77683 h 496046"/>
              <a:gd name="connsiteX2" fmla="*/ 3226156 w 3226156"/>
              <a:gd name="connsiteY2" fmla="*/ 496046 h 496046"/>
              <a:gd name="connsiteX3" fmla="*/ 1446392 w 3226156"/>
              <a:gd name="connsiteY3" fmla="*/ 399842 h 496046"/>
              <a:gd name="connsiteX4" fmla="*/ 0 w 3226156"/>
              <a:gd name="connsiteY4" fmla="*/ 496046 h 496046"/>
              <a:gd name="connsiteX5" fmla="*/ 79663 w 3226156"/>
              <a:gd name="connsiteY5" fmla="*/ 43196 h 496046"/>
              <a:gd name="connsiteX0" fmla="*/ 79663 w 3226156"/>
              <a:gd name="connsiteY0" fmla="*/ 43196 h 496046"/>
              <a:gd name="connsiteX1" fmla="*/ 3226156 w 3226156"/>
              <a:gd name="connsiteY1" fmla="*/ 77683 h 496046"/>
              <a:gd name="connsiteX2" fmla="*/ 3226156 w 3226156"/>
              <a:gd name="connsiteY2" fmla="*/ 496046 h 496046"/>
              <a:gd name="connsiteX3" fmla="*/ 1446392 w 3226156"/>
              <a:gd name="connsiteY3" fmla="*/ 399842 h 496046"/>
              <a:gd name="connsiteX4" fmla="*/ 0 w 3226156"/>
              <a:gd name="connsiteY4" fmla="*/ 496046 h 496046"/>
              <a:gd name="connsiteX5" fmla="*/ 79663 w 3226156"/>
              <a:gd name="connsiteY5" fmla="*/ 43196 h 496046"/>
              <a:gd name="connsiteX0" fmla="*/ 79663 w 3226156"/>
              <a:gd name="connsiteY0" fmla="*/ 43196 h 496046"/>
              <a:gd name="connsiteX1" fmla="*/ 3226156 w 3226156"/>
              <a:gd name="connsiteY1" fmla="*/ 77683 h 496046"/>
              <a:gd name="connsiteX2" fmla="*/ 3226156 w 3226156"/>
              <a:gd name="connsiteY2" fmla="*/ 496046 h 496046"/>
              <a:gd name="connsiteX3" fmla="*/ 1446392 w 3226156"/>
              <a:gd name="connsiteY3" fmla="*/ 399842 h 496046"/>
              <a:gd name="connsiteX4" fmla="*/ 0 w 3226156"/>
              <a:gd name="connsiteY4" fmla="*/ 496046 h 496046"/>
              <a:gd name="connsiteX5" fmla="*/ 79663 w 3226156"/>
              <a:gd name="connsiteY5" fmla="*/ 43196 h 496046"/>
              <a:gd name="connsiteX0" fmla="*/ 79663 w 3226156"/>
              <a:gd name="connsiteY0" fmla="*/ 48649 h 501499"/>
              <a:gd name="connsiteX1" fmla="*/ 1538800 w 3226156"/>
              <a:gd name="connsiteY1" fmla="*/ 14131 h 501499"/>
              <a:gd name="connsiteX2" fmla="*/ 3226156 w 3226156"/>
              <a:gd name="connsiteY2" fmla="*/ 83136 h 501499"/>
              <a:gd name="connsiteX3" fmla="*/ 3226156 w 3226156"/>
              <a:gd name="connsiteY3" fmla="*/ 501499 h 501499"/>
              <a:gd name="connsiteX4" fmla="*/ 1446392 w 3226156"/>
              <a:gd name="connsiteY4" fmla="*/ 405295 h 501499"/>
              <a:gd name="connsiteX5" fmla="*/ 0 w 3226156"/>
              <a:gd name="connsiteY5" fmla="*/ 501499 h 501499"/>
              <a:gd name="connsiteX6" fmla="*/ 79663 w 3226156"/>
              <a:gd name="connsiteY6" fmla="*/ 48649 h 501499"/>
              <a:gd name="connsiteX0" fmla="*/ 79663 w 3226156"/>
              <a:gd name="connsiteY0" fmla="*/ 60679 h 513529"/>
              <a:gd name="connsiteX1" fmla="*/ 1538800 w 3226156"/>
              <a:gd name="connsiteY1" fmla="*/ 26161 h 513529"/>
              <a:gd name="connsiteX2" fmla="*/ 3226156 w 3226156"/>
              <a:gd name="connsiteY2" fmla="*/ 95166 h 513529"/>
              <a:gd name="connsiteX3" fmla="*/ 3226156 w 3226156"/>
              <a:gd name="connsiteY3" fmla="*/ 513529 h 513529"/>
              <a:gd name="connsiteX4" fmla="*/ 1446392 w 3226156"/>
              <a:gd name="connsiteY4" fmla="*/ 417325 h 513529"/>
              <a:gd name="connsiteX5" fmla="*/ 0 w 3226156"/>
              <a:gd name="connsiteY5" fmla="*/ 513529 h 513529"/>
              <a:gd name="connsiteX6" fmla="*/ 79663 w 3226156"/>
              <a:gd name="connsiteY6" fmla="*/ 60679 h 513529"/>
              <a:gd name="connsiteX0" fmla="*/ 79663 w 3226156"/>
              <a:gd name="connsiteY0" fmla="*/ 60679 h 513529"/>
              <a:gd name="connsiteX1" fmla="*/ 1538800 w 3226156"/>
              <a:gd name="connsiteY1" fmla="*/ 26161 h 513529"/>
              <a:gd name="connsiteX2" fmla="*/ 3226156 w 3226156"/>
              <a:gd name="connsiteY2" fmla="*/ 95166 h 513529"/>
              <a:gd name="connsiteX3" fmla="*/ 3226156 w 3226156"/>
              <a:gd name="connsiteY3" fmla="*/ 513529 h 513529"/>
              <a:gd name="connsiteX4" fmla="*/ 1446392 w 3226156"/>
              <a:gd name="connsiteY4" fmla="*/ 417325 h 513529"/>
              <a:gd name="connsiteX5" fmla="*/ 0 w 3226156"/>
              <a:gd name="connsiteY5" fmla="*/ 513529 h 513529"/>
              <a:gd name="connsiteX6" fmla="*/ 79663 w 3226156"/>
              <a:gd name="connsiteY6" fmla="*/ 60679 h 513529"/>
              <a:gd name="connsiteX0" fmla="*/ 79663 w 3226156"/>
              <a:gd name="connsiteY0" fmla="*/ 76388 h 529238"/>
              <a:gd name="connsiteX1" fmla="*/ 1538800 w 3226156"/>
              <a:gd name="connsiteY1" fmla="*/ 41870 h 529238"/>
              <a:gd name="connsiteX2" fmla="*/ 3226156 w 3226156"/>
              <a:gd name="connsiteY2" fmla="*/ 110875 h 529238"/>
              <a:gd name="connsiteX3" fmla="*/ 3226156 w 3226156"/>
              <a:gd name="connsiteY3" fmla="*/ 529238 h 529238"/>
              <a:gd name="connsiteX4" fmla="*/ 1446392 w 3226156"/>
              <a:gd name="connsiteY4" fmla="*/ 433034 h 529238"/>
              <a:gd name="connsiteX5" fmla="*/ 0 w 3226156"/>
              <a:gd name="connsiteY5" fmla="*/ 529238 h 529238"/>
              <a:gd name="connsiteX6" fmla="*/ 79663 w 3226156"/>
              <a:gd name="connsiteY6" fmla="*/ 76388 h 529238"/>
              <a:gd name="connsiteX0" fmla="*/ 79663 w 3226156"/>
              <a:gd name="connsiteY0" fmla="*/ 62460 h 515310"/>
              <a:gd name="connsiteX1" fmla="*/ 1538800 w 3226156"/>
              <a:gd name="connsiteY1" fmla="*/ 27942 h 515310"/>
              <a:gd name="connsiteX2" fmla="*/ 3226156 w 3226156"/>
              <a:gd name="connsiteY2" fmla="*/ 96947 h 515310"/>
              <a:gd name="connsiteX3" fmla="*/ 3226156 w 3226156"/>
              <a:gd name="connsiteY3" fmla="*/ 515310 h 515310"/>
              <a:gd name="connsiteX4" fmla="*/ 1446392 w 3226156"/>
              <a:gd name="connsiteY4" fmla="*/ 419106 h 515310"/>
              <a:gd name="connsiteX5" fmla="*/ 0 w 3226156"/>
              <a:gd name="connsiteY5" fmla="*/ 515310 h 515310"/>
              <a:gd name="connsiteX6" fmla="*/ 79663 w 3226156"/>
              <a:gd name="connsiteY6" fmla="*/ 62460 h 515310"/>
              <a:gd name="connsiteX0" fmla="*/ 79663 w 3226156"/>
              <a:gd name="connsiteY0" fmla="*/ 60680 h 513530"/>
              <a:gd name="connsiteX1" fmla="*/ 1538800 w 3226156"/>
              <a:gd name="connsiteY1" fmla="*/ 26162 h 513530"/>
              <a:gd name="connsiteX2" fmla="*/ 3226156 w 3226156"/>
              <a:gd name="connsiteY2" fmla="*/ 95167 h 513530"/>
              <a:gd name="connsiteX3" fmla="*/ 3226156 w 3226156"/>
              <a:gd name="connsiteY3" fmla="*/ 513530 h 513530"/>
              <a:gd name="connsiteX4" fmla="*/ 1446392 w 3226156"/>
              <a:gd name="connsiteY4" fmla="*/ 417326 h 513530"/>
              <a:gd name="connsiteX5" fmla="*/ 0 w 3226156"/>
              <a:gd name="connsiteY5" fmla="*/ 513530 h 513530"/>
              <a:gd name="connsiteX6" fmla="*/ 79663 w 3226156"/>
              <a:gd name="connsiteY6" fmla="*/ 60680 h 513530"/>
              <a:gd name="connsiteX0" fmla="*/ 79663 w 3226156"/>
              <a:gd name="connsiteY0" fmla="*/ 60680 h 548018"/>
              <a:gd name="connsiteX1" fmla="*/ 1538800 w 3226156"/>
              <a:gd name="connsiteY1" fmla="*/ 26162 h 548018"/>
              <a:gd name="connsiteX2" fmla="*/ 3226156 w 3226156"/>
              <a:gd name="connsiteY2" fmla="*/ 95167 h 548018"/>
              <a:gd name="connsiteX3" fmla="*/ 3146494 w 3226156"/>
              <a:gd name="connsiteY3" fmla="*/ 548018 h 548018"/>
              <a:gd name="connsiteX4" fmla="*/ 1446392 w 3226156"/>
              <a:gd name="connsiteY4" fmla="*/ 417326 h 548018"/>
              <a:gd name="connsiteX5" fmla="*/ 0 w 3226156"/>
              <a:gd name="connsiteY5" fmla="*/ 513530 h 548018"/>
              <a:gd name="connsiteX6" fmla="*/ 79663 w 3226156"/>
              <a:gd name="connsiteY6" fmla="*/ 60680 h 548018"/>
              <a:gd name="connsiteX0" fmla="*/ 79663 w 3226156"/>
              <a:gd name="connsiteY0" fmla="*/ 60680 h 536354"/>
              <a:gd name="connsiteX1" fmla="*/ 1538800 w 3226156"/>
              <a:gd name="connsiteY1" fmla="*/ 26162 h 536354"/>
              <a:gd name="connsiteX2" fmla="*/ 3226156 w 3226156"/>
              <a:gd name="connsiteY2" fmla="*/ 95167 h 536354"/>
              <a:gd name="connsiteX3" fmla="*/ 3176430 w 3226156"/>
              <a:gd name="connsiteY3" fmla="*/ 536354 h 536354"/>
              <a:gd name="connsiteX4" fmla="*/ 1446392 w 3226156"/>
              <a:gd name="connsiteY4" fmla="*/ 417326 h 536354"/>
              <a:gd name="connsiteX5" fmla="*/ 0 w 3226156"/>
              <a:gd name="connsiteY5" fmla="*/ 513530 h 536354"/>
              <a:gd name="connsiteX6" fmla="*/ 79663 w 3226156"/>
              <a:gd name="connsiteY6" fmla="*/ 60680 h 536354"/>
              <a:gd name="connsiteX0" fmla="*/ 79663 w 3215503"/>
              <a:gd name="connsiteY0" fmla="*/ 60680 h 536354"/>
              <a:gd name="connsiteX1" fmla="*/ 1538800 w 3215503"/>
              <a:gd name="connsiteY1" fmla="*/ 26162 h 536354"/>
              <a:gd name="connsiteX2" fmla="*/ 3215503 w 3215503"/>
              <a:gd name="connsiteY2" fmla="*/ 85525 h 536354"/>
              <a:gd name="connsiteX3" fmla="*/ 3176430 w 3215503"/>
              <a:gd name="connsiteY3" fmla="*/ 536354 h 536354"/>
              <a:gd name="connsiteX4" fmla="*/ 1446392 w 3215503"/>
              <a:gd name="connsiteY4" fmla="*/ 417326 h 536354"/>
              <a:gd name="connsiteX5" fmla="*/ 0 w 3215503"/>
              <a:gd name="connsiteY5" fmla="*/ 513530 h 536354"/>
              <a:gd name="connsiteX6" fmla="*/ 79663 w 3215503"/>
              <a:gd name="connsiteY6" fmla="*/ 60680 h 536354"/>
              <a:gd name="connsiteX0" fmla="*/ 79663 w 3255081"/>
              <a:gd name="connsiteY0" fmla="*/ 66642 h 542316"/>
              <a:gd name="connsiteX1" fmla="*/ 1538800 w 3255081"/>
              <a:gd name="connsiteY1" fmla="*/ 32124 h 542316"/>
              <a:gd name="connsiteX2" fmla="*/ 3255081 w 3255081"/>
              <a:gd name="connsiteY2" fmla="*/ 69170 h 542316"/>
              <a:gd name="connsiteX3" fmla="*/ 3176430 w 3255081"/>
              <a:gd name="connsiteY3" fmla="*/ 542316 h 542316"/>
              <a:gd name="connsiteX4" fmla="*/ 1446392 w 3255081"/>
              <a:gd name="connsiteY4" fmla="*/ 423288 h 542316"/>
              <a:gd name="connsiteX5" fmla="*/ 0 w 3255081"/>
              <a:gd name="connsiteY5" fmla="*/ 519492 h 542316"/>
              <a:gd name="connsiteX6" fmla="*/ 79663 w 3255081"/>
              <a:gd name="connsiteY6" fmla="*/ 66642 h 542316"/>
              <a:gd name="connsiteX0" fmla="*/ 79663 w 3297738"/>
              <a:gd name="connsiteY0" fmla="*/ 68918 h 544592"/>
              <a:gd name="connsiteX1" fmla="*/ 1538800 w 3297738"/>
              <a:gd name="connsiteY1" fmla="*/ 34400 h 544592"/>
              <a:gd name="connsiteX2" fmla="*/ 3297738 w 3297738"/>
              <a:gd name="connsiteY2" fmla="*/ 65421 h 544592"/>
              <a:gd name="connsiteX3" fmla="*/ 3176430 w 3297738"/>
              <a:gd name="connsiteY3" fmla="*/ 544592 h 544592"/>
              <a:gd name="connsiteX4" fmla="*/ 1446392 w 3297738"/>
              <a:gd name="connsiteY4" fmla="*/ 425564 h 544592"/>
              <a:gd name="connsiteX5" fmla="*/ 0 w 3297738"/>
              <a:gd name="connsiteY5" fmla="*/ 521768 h 544592"/>
              <a:gd name="connsiteX6" fmla="*/ 79663 w 3297738"/>
              <a:gd name="connsiteY6" fmla="*/ 68918 h 544592"/>
              <a:gd name="connsiteX0" fmla="*/ 79663 w 3274039"/>
              <a:gd name="connsiteY0" fmla="*/ 68918 h 544592"/>
              <a:gd name="connsiteX1" fmla="*/ 1538800 w 3274039"/>
              <a:gd name="connsiteY1" fmla="*/ 34400 h 544592"/>
              <a:gd name="connsiteX2" fmla="*/ 3274039 w 3274039"/>
              <a:gd name="connsiteY2" fmla="*/ 65421 h 544592"/>
              <a:gd name="connsiteX3" fmla="*/ 3176430 w 3274039"/>
              <a:gd name="connsiteY3" fmla="*/ 544592 h 544592"/>
              <a:gd name="connsiteX4" fmla="*/ 1446392 w 3274039"/>
              <a:gd name="connsiteY4" fmla="*/ 425564 h 544592"/>
              <a:gd name="connsiteX5" fmla="*/ 0 w 3274039"/>
              <a:gd name="connsiteY5" fmla="*/ 521768 h 544592"/>
              <a:gd name="connsiteX6" fmla="*/ 79663 w 3274039"/>
              <a:gd name="connsiteY6" fmla="*/ 68918 h 544592"/>
              <a:gd name="connsiteX0" fmla="*/ 79663 w 3297738"/>
              <a:gd name="connsiteY0" fmla="*/ 68918 h 544592"/>
              <a:gd name="connsiteX1" fmla="*/ 1538800 w 3297738"/>
              <a:gd name="connsiteY1" fmla="*/ 34400 h 544592"/>
              <a:gd name="connsiteX2" fmla="*/ 3297738 w 3297738"/>
              <a:gd name="connsiteY2" fmla="*/ 65421 h 544592"/>
              <a:gd name="connsiteX3" fmla="*/ 3176430 w 3297738"/>
              <a:gd name="connsiteY3" fmla="*/ 544592 h 544592"/>
              <a:gd name="connsiteX4" fmla="*/ 1446392 w 3297738"/>
              <a:gd name="connsiteY4" fmla="*/ 425564 h 544592"/>
              <a:gd name="connsiteX5" fmla="*/ 0 w 3297738"/>
              <a:gd name="connsiteY5" fmla="*/ 521768 h 544592"/>
              <a:gd name="connsiteX6" fmla="*/ 79663 w 3297738"/>
              <a:gd name="connsiteY6" fmla="*/ 68918 h 544592"/>
              <a:gd name="connsiteX0" fmla="*/ 79663 w 3288259"/>
              <a:gd name="connsiteY0" fmla="*/ 68918 h 544592"/>
              <a:gd name="connsiteX1" fmla="*/ 1538800 w 3288259"/>
              <a:gd name="connsiteY1" fmla="*/ 34400 h 544592"/>
              <a:gd name="connsiteX2" fmla="*/ 3288259 w 3288259"/>
              <a:gd name="connsiteY2" fmla="*/ 65421 h 544592"/>
              <a:gd name="connsiteX3" fmla="*/ 3176430 w 3288259"/>
              <a:gd name="connsiteY3" fmla="*/ 544592 h 544592"/>
              <a:gd name="connsiteX4" fmla="*/ 1446392 w 3288259"/>
              <a:gd name="connsiteY4" fmla="*/ 425564 h 544592"/>
              <a:gd name="connsiteX5" fmla="*/ 0 w 3288259"/>
              <a:gd name="connsiteY5" fmla="*/ 521768 h 544592"/>
              <a:gd name="connsiteX6" fmla="*/ 79663 w 3288259"/>
              <a:gd name="connsiteY6" fmla="*/ 68918 h 544592"/>
              <a:gd name="connsiteX0" fmla="*/ 32266 w 3288259"/>
              <a:gd name="connsiteY0" fmla="*/ 74943 h 544592"/>
              <a:gd name="connsiteX1" fmla="*/ 1538800 w 3288259"/>
              <a:gd name="connsiteY1" fmla="*/ 34400 h 544592"/>
              <a:gd name="connsiteX2" fmla="*/ 3288259 w 3288259"/>
              <a:gd name="connsiteY2" fmla="*/ 65421 h 544592"/>
              <a:gd name="connsiteX3" fmla="*/ 3176430 w 3288259"/>
              <a:gd name="connsiteY3" fmla="*/ 544592 h 544592"/>
              <a:gd name="connsiteX4" fmla="*/ 1446392 w 3288259"/>
              <a:gd name="connsiteY4" fmla="*/ 425564 h 544592"/>
              <a:gd name="connsiteX5" fmla="*/ 0 w 3288259"/>
              <a:gd name="connsiteY5" fmla="*/ 521768 h 544592"/>
              <a:gd name="connsiteX6" fmla="*/ 32266 w 3288259"/>
              <a:gd name="connsiteY6" fmla="*/ 74943 h 544592"/>
              <a:gd name="connsiteX0" fmla="*/ 0 w 3341308"/>
              <a:gd name="connsiteY0" fmla="*/ 68918 h 544592"/>
              <a:gd name="connsiteX1" fmla="*/ 1591849 w 3341308"/>
              <a:gd name="connsiteY1" fmla="*/ 34400 h 544592"/>
              <a:gd name="connsiteX2" fmla="*/ 3341308 w 3341308"/>
              <a:gd name="connsiteY2" fmla="*/ 65421 h 544592"/>
              <a:gd name="connsiteX3" fmla="*/ 3229479 w 3341308"/>
              <a:gd name="connsiteY3" fmla="*/ 544592 h 544592"/>
              <a:gd name="connsiteX4" fmla="*/ 1499441 w 3341308"/>
              <a:gd name="connsiteY4" fmla="*/ 425564 h 544592"/>
              <a:gd name="connsiteX5" fmla="*/ 53049 w 3341308"/>
              <a:gd name="connsiteY5" fmla="*/ 521768 h 544592"/>
              <a:gd name="connsiteX6" fmla="*/ 0 w 3341308"/>
              <a:gd name="connsiteY6" fmla="*/ 68918 h 544592"/>
              <a:gd name="connsiteX0" fmla="*/ 0 w 3355527"/>
              <a:gd name="connsiteY0" fmla="*/ 68918 h 544592"/>
              <a:gd name="connsiteX1" fmla="*/ 1606068 w 3355527"/>
              <a:gd name="connsiteY1" fmla="*/ 34400 h 544592"/>
              <a:gd name="connsiteX2" fmla="*/ 3355527 w 3355527"/>
              <a:gd name="connsiteY2" fmla="*/ 65421 h 544592"/>
              <a:gd name="connsiteX3" fmla="*/ 3243698 w 3355527"/>
              <a:gd name="connsiteY3" fmla="*/ 544592 h 544592"/>
              <a:gd name="connsiteX4" fmla="*/ 1513660 w 3355527"/>
              <a:gd name="connsiteY4" fmla="*/ 425564 h 544592"/>
              <a:gd name="connsiteX5" fmla="*/ 67268 w 3355527"/>
              <a:gd name="connsiteY5" fmla="*/ 521768 h 544592"/>
              <a:gd name="connsiteX6" fmla="*/ 0 w 3355527"/>
              <a:gd name="connsiteY6" fmla="*/ 68918 h 544592"/>
              <a:gd name="connsiteX0" fmla="*/ 0 w 3355527"/>
              <a:gd name="connsiteY0" fmla="*/ 80737 h 556411"/>
              <a:gd name="connsiteX1" fmla="*/ 1606068 w 3355527"/>
              <a:gd name="connsiteY1" fmla="*/ 28144 h 556411"/>
              <a:gd name="connsiteX2" fmla="*/ 3355527 w 3355527"/>
              <a:gd name="connsiteY2" fmla="*/ 77240 h 556411"/>
              <a:gd name="connsiteX3" fmla="*/ 3243698 w 3355527"/>
              <a:gd name="connsiteY3" fmla="*/ 556411 h 556411"/>
              <a:gd name="connsiteX4" fmla="*/ 1513660 w 3355527"/>
              <a:gd name="connsiteY4" fmla="*/ 437383 h 556411"/>
              <a:gd name="connsiteX5" fmla="*/ 67268 w 3355527"/>
              <a:gd name="connsiteY5" fmla="*/ 533587 h 556411"/>
              <a:gd name="connsiteX6" fmla="*/ 0 w 3355527"/>
              <a:gd name="connsiteY6" fmla="*/ 80737 h 556411"/>
              <a:gd name="connsiteX0" fmla="*/ 0 w 3355527"/>
              <a:gd name="connsiteY0" fmla="*/ 94087 h 569761"/>
              <a:gd name="connsiteX1" fmla="*/ 1568150 w 3355527"/>
              <a:gd name="connsiteY1" fmla="*/ 23419 h 569761"/>
              <a:gd name="connsiteX2" fmla="*/ 3355527 w 3355527"/>
              <a:gd name="connsiteY2" fmla="*/ 90590 h 569761"/>
              <a:gd name="connsiteX3" fmla="*/ 3243698 w 3355527"/>
              <a:gd name="connsiteY3" fmla="*/ 569761 h 569761"/>
              <a:gd name="connsiteX4" fmla="*/ 1513660 w 3355527"/>
              <a:gd name="connsiteY4" fmla="*/ 450733 h 569761"/>
              <a:gd name="connsiteX5" fmla="*/ 67268 w 3355527"/>
              <a:gd name="connsiteY5" fmla="*/ 546937 h 569761"/>
              <a:gd name="connsiteX6" fmla="*/ 0 w 3355527"/>
              <a:gd name="connsiteY6" fmla="*/ 94087 h 569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55527" h="569761">
                <a:moveTo>
                  <a:pt x="0" y="94087"/>
                </a:moveTo>
                <a:cubicBezTo>
                  <a:pt x="258326" y="16157"/>
                  <a:pt x="1042218" y="-12772"/>
                  <a:pt x="1568150" y="23419"/>
                </a:cubicBezTo>
                <a:cubicBezTo>
                  <a:pt x="2242248" y="-29156"/>
                  <a:pt x="3076161" y="12660"/>
                  <a:pt x="3355527" y="90590"/>
                </a:cubicBezTo>
                <a:lnTo>
                  <a:pt x="3243698" y="569761"/>
                </a:lnTo>
                <a:cubicBezTo>
                  <a:pt x="2651792" y="564753"/>
                  <a:pt x="2422664" y="490803"/>
                  <a:pt x="1513660" y="450733"/>
                </a:cubicBezTo>
                <a:cubicBezTo>
                  <a:pt x="775821" y="454852"/>
                  <a:pt x="549399" y="514869"/>
                  <a:pt x="67268" y="546937"/>
                </a:cubicBezTo>
                <a:lnTo>
                  <a:pt x="0" y="94087"/>
                </a:lnTo>
                <a:close/>
              </a:path>
            </a:pathLst>
          </a:custGeom>
        </p:spPr>
        <p:txBody>
          <a:bodyPr wrap="none">
            <a:prstTxWarp prst="textCanUp">
              <a:avLst/>
            </a:prstTxWarp>
            <a:spAutoFit/>
          </a:bodyPr>
          <a:lstStyle/>
          <a:p>
            <a:r>
              <a:rPr lang="en-US" sz="3200" b="1" noProof="1">
                <a:ln w="12700" cmpd="sng">
                  <a:solidFill>
                    <a:schemeClr val="accent1">
                      <a:lumMod val="20000"/>
                      <a:lumOff val="8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Examples</a:t>
            </a:r>
            <a:endParaRPr lang="en-US" sz="3200" b="1" dirty="0">
              <a:ln w="12700" cmpd="sng">
                <a:solidFill>
                  <a:schemeClr val="accent1">
                    <a:lumMod val="20000"/>
                    <a:lumOff val="80000"/>
                  </a:schemeClr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18391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190413" y="1151121"/>
            <a:ext cx="5751599" cy="5570355"/>
          </a:xfrm>
        </p:spPr>
        <p:txBody>
          <a:bodyPr/>
          <a:lstStyle/>
          <a:p>
            <a:r>
              <a:rPr lang="en-US" dirty="0"/>
              <a:t>Create a mini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phonebook JS front-end app</a:t>
            </a:r>
          </a:p>
          <a:p>
            <a:pPr lvl="1"/>
            <a:r>
              <a:rPr lang="en-US" dirty="0"/>
              <a:t>Hold your data in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Firebase</a:t>
            </a:r>
          </a:p>
          <a:p>
            <a:pPr lvl="2"/>
            <a:r>
              <a:rPr lang="en-US" dirty="0"/>
              <a:t>Disable the authentication to simplify your work</a:t>
            </a:r>
          </a:p>
          <a:p>
            <a:pPr lvl="1"/>
            <a:r>
              <a:rPr lang="en-US" dirty="0"/>
              <a:t>Implement "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list phones</a:t>
            </a:r>
            <a:r>
              <a:rPr lang="en-US" dirty="0"/>
              <a:t>", "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add phone</a:t>
            </a:r>
            <a:r>
              <a:rPr lang="en-US" dirty="0"/>
              <a:t>", "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delete phone</a:t>
            </a:r>
            <a:r>
              <a:rPr lang="en-US" dirty="0"/>
              <a:t>"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</a:t>
            </a:r>
            <a:r>
              <a:rPr lang="bg-BG" dirty="0"/>
              <a:t> </a:t>
            </a:r>
            <a:r>
              <a:rPr lang="en-US" dirty="0"/>
              <a:t>Phonebook App in Firebase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1212" y="1219200"/>
            <a:ext cx="4173163" cy="5086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9686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Open </a:t>
            </a:r>
            <a:r>
              <a:rPr lang="en-US" dirty="0">
                <a:hlinkClick r:id="rId2"/>
              </a:rPr>
              <a:t>https://console.firebase.google.com/</a:t>
            </a:r>
            <a:endParaRPr lang="en-US" dirty="0"/>
          </a:p>
          <a:p>
            <a:pPr>
              <a:spcBef>
                <a:spcPts val="1800"/>
              </a:spcBef>
            </a:pPr>
            <a:r>
              <a:rPr lang="en-US" dirty="0"/>
              <a:t>Create a new project</a:t>
            </a:r>
          </a:p>
          <a:p>
            <a:pPr>
              <a:spcBef>
                <a:spcPts val="1800"/>
              </a:spcBef>
            </a:pPr>
            <a:r>
              <a:rPr lang="en-US" dirty="0"/>
              <a:t>Enable public</a:t>
            </a:r>
            <a:br>
              <a:rPr lang="en-US" dirty="0"/>
            </a:br>
            <a:r>
              <a:rPr lang="en-US" dirty="0"/>
              <a:t>read / write</a:t>
            </a:r>
            <a:br>
              <a:rPr lang="en-US" dirty="0"/>
            </a:br>
            <a:r>
              <a:rPr lang="en-US" dirty="0"/>
              <a:t>access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Setup a Firebase DB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6012" y="2057400"/>
            <a:ext cx="3934669" cy="425827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6012" y="2743199"/>
            <a:ext cx="3311565" cy="3572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3157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Add Sample Data in Firebase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1930" y="1121937"/>
            <a:ext cx="7824964" cy="5288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0277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Test Your REST Service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2414" y="1146012"/>
            <a:ext cx="7343998" cy="5299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276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446088" indent="-446088">
              <a:lnSpc>
                <a:spcPct val="110000"/>
              </a:lnSpc>
              <a:buFontTx/>
              <a:buAutoNum type="arabicPeriod"/>
            </a:pPr>
            <a:r>
              <a:rPr lang="en-US" sz="3200" dirty="0"/>
              <a:t>AJAX Concepts</a:t>
            </a:r>
          </a:p>
          <a:p>
            <a:pPr marL="446088" indent="-446088">
              <a:lnSpc>
                <a:spcPct val="110000"/>
              </a:lnSpc>
              <a:buFontTx/>
              <a:buAutoNum type="arabicPeriod"/>
            </a:pPr>
            <a:r>
              <a:rPr lang="en-US" sz="3200" noProof="1"/>
              <a:t>XMLHttpRequest</a:t>
            </a:r>
          </a:p>
          <a:p>
            <a:pPr marL="446088" indent="-446088">
              <a:lnSpc>
                <a:spcPct val="110000"/>
              </a:lnSpc>
              <a:buFontTx/>
              <a:buAutoNum type="arabicPeriod"/>
            </a:pPr>
            <a:r>
              <a:rPr lang="en-US" sz="3200" dirty="0"/>
              <a:t>jQuery AJAX</a:t>
            </a:r>
          </a:p>
          <a:p>
            <a:pPr marL="761946" lvl="1" indent="-457200">
              <a:lnSpc>
                <a:spcPct val="110000"/>
              </a:lnSpc>
            </a:pP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$.load</a:t>
            </a:r>
          </a:p>
          <a:p>
            <a:pPr marL="761946" lvl="1" indent="-457200">
              <a:lnSpc>
                <a:spcPct val="110000"/>
              </a:lnSpc>
            </a:pP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$.get()</a:t>
            </a:r>
            <a:r>
              <a:rPr lang="en-US" sz="3000" dirty="0"/>
              <a:t> /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$.post()</a:t>
            </a:r>
          </a:p>
          <a:p>
            <a:pPr marL="761946" lvl="1" indent="-457200">
              <a:lnSpc>
                <a:spcPct val="110000"/>
              </a:lnSpc>
            </a:pP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$.ajax()</a:t>
            </a:r>
          </a:p>
          <a:p>
            <a:pPr marL="457200" indent="-457200">
              <a:lnSpc>
                <a:spcPct val="110000"/>
              </a:lnSpc>
            </a:pPr>
            <a:r>
              <a:rPr lang="en-US" sz="3200" dirty="0"/>
              <a:t>AJAX – Examples</a:t>
            </a:r>
          </a:p>
          <a:p>
            <a:pPr marL="761946" lvl="1" indent="-457200">
              <a:lnSpc>
                <a:spcPct val="110000"/>
              </a:lnSpc>
            </a:pPr>
            <a:r>
              <a:rPr lang="en-US" sz="3000" dirty="0"/>
              <a:t>Accessing Firebase with AJAX</a:t>
            </a:r>
            <a:endParaRPr lang="en-US" sz="30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026" name="Picture 2" descr="http://www.graphicsfuel.com/wp-content/uploads/2012/07/books-icon-51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61012" y="1296675"/>
            <a:ext cx="2045212" cy="204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3212" y="1486376"/>
            <a:ext cx="3574938" cy="46096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4812" y="3801636"/>
            <a:ext cx="1760965" cy="176096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397262">
            <a:off x="10150719" y="1364121"/>
            <a:ext cx="1211868" cy="1211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291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</a:t>
            </a:r>
            <a:r>
              <a:rPr lang="bg-BG" dirty="0"/>
              <a:t> </a:t>
            </a:r>
            <a:r>
              <a:rPr lang="en-US" dirty="0"/>
              <a:t>Phonebook in Firebase – HTML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760412" y="1524000"/>
            <a:ext cx="10670224" cy="445427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&lt;h1&gt;Phonebook&lt;/h1&gt;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&lt;ul id="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phonebook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"&gt;&lt;/ul&gt;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&lt;button id="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btnLoad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"&gt;Load&lt;/button&gt;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&lt;h2&gt;Create Contact&lt;/h2&gt;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Person: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&lt;input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type="text"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id="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person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&lt;br&gt;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Phone: &lt;input type="text" id="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phone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/&gt;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&lt;br&gt;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&lt;button id="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btnCreate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"&gt;Create&lt;/button&gt;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1412" y="1295400"/>
            <a:ext cx="2801791" cy="3240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5823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</a:t>
            </a:r>
            <a:r>
              <a:rPr lang="bg-BG" dirty="0"/>
              <a:t> </a:t>
            </a:r>
            <a:r>
              <a:rPr lang="en-US" dirty="0"/>
              <a:t>Phonebook in Firebase – JS Code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762636" y="1143000"/>
            <a:ext cx="10665776" cy="519294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$(function ()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$('#btnLoad').click(loadContacts);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$('#btnCreate').click(createContact);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baseServiceUrl =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'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https://phonebook-nakov.firebaseio.com/phonebook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';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function loadContacts() { …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function displayContacts(contacts) { …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function displayError(err) { … }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function createContact() { … }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function deleteContact(key) { …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30080536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</a:t>
            </a:r>
            <a:r>
              <a:rPr lang="bg-BG" dirty="0"/>
              <a:t> </a:t>
            </a:r>
            <a:r>
              <a:rPr lang="en-US" dirty="0"/>
              <a:t>Phonebook in Firebase – JS Code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762636" y="1336922"/>
            <a:ext cx="10665776" cy="476205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loadContacts()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$("#phonebook").empty();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$.get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(baseServiceUrl + '.json')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.then(displayContacts)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.catch(displayError);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3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displayError(err)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$("#phonebook").append($("&lt;li&gt;Error&lt;/li&gt;"));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605504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</a:t>
            </a:r>
            <a:r>
              <a:rPr lang="bg-BG" dirty="0"/>
              <a:t> </a:t>
            </a:r>
            <a:r>
              <a:rPr lang="en-US" dirty="0"/>
              <a:t>Phonebook in Firebase – JS Code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762636" y="1143000"/>
            <a:ext cx="10665776" cy="52237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displayContacts(contacts)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for (let key in contacts)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let person = contacts[key]['person'];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let phone = contacts[key]['phone'];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let li = $("&lt;li&gt;");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li.text(person + ': ' + phone + ' ');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$("#phonebook").append(li);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li.append($("&lt;button&gt;Delete&lt;/button&gt;")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.click(function() { deleteContact(key) }));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9651159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</a:t>
            </a:r>
            <a:r>
              <a:rPr lang="bg-BG" dirty="0"/>
              <a:t> </a:t>
            </a:r>
            <a:r>
              <a:rPr lang="en-US" dirty="0"/>
              <a:t>Phonebook in Firebase – JS Code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762636" y="1143000"/>
            <a:ext cx="10665776" cy="52237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createContact()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newContactJSON =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JSON.stringify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person: $('#person').val(),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phone: $('#phone').val()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$.post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(baseServiceUrl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'.json', newContactJSON)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.then(loadContacts)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.catch(displayError);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$('#person').val('');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$('#phone').val('');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0752981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</a:t>
            </a:r>
            <a:r>
              <a:rPr lang="bg-BG" dirty="0"/>
              <a:t> </a:t>
            </a:r>
            <a:r>
              <a:rPr lang="en-US" dirty="0"/>
              <a:t>Phonebook in Firebase – JS Code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762636" y="1447800"/>
            <a:ext cx="10665776" cy="430039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deleteContact(key)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request =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method: '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DELETE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url: baseServiceUrl + '/' + key + '.json'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$.ajax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(request)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.then(loadContacts)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.catch(displayError);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16005" y="6136640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https://judge.softuni.bg/Contests/357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7766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4819278"/>
            <a:ext cx="10363200" cy="820600"/>
          </a:xfrm>
        </p:spPr>
        <p:txBody>
          <a:bodyPr/>
          <a:lstStyle/>
          <a:p>
            <a:r>
              <a:rPr lang="en-US" dirty="0"/>
              <a:t>Practice: jQuery AJAX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757966"/>
            <a:ext cx="10363200" cy="719034"/>
          </a:xfrm>
        </p:spPr>
        <p:txBody>
          <a:bodyPr/>
          <a:lstStyle/>
          <a:p>
            <a:r>
              <a:rPr lang="en-US" dirty="0"/>
              <a:t>Live Exercises in Class (Lab)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7588" y="838200"/>
            <a:ext cx="3524026" cy="363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4605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151121"/>
            <a:ext cx="8570999" cy="5570355"/>
          </a:xfrm>
        </p:spPr>
        <p:txBody>
          <a:bodyPr>
            <a:normAutofit/>
          </a:bodyPr>
          <a:lstStyle/>
          <a:p>
            <a:r>
              <a:rPr lang="en-US" sz="3200" dirty="0"/>
              <a:t>AJAX sends asynchronous HTTP requests from JS</a:t>
            </a:r>
          </a:p>
          <a:p>
            <a:r>
              <a:rPr lang="en-US" sz="3200" dirty="0"/>
              <a:t>jQuery simplifies how developers use AJAX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</a:t>
            </a:r>
            <a:endParaRPr lang="en-US" dirty="0"/>
          </a:p>
        </p:txBody>
      </p:sp>
      <p:pic>
        <p:nvPicPr>
          <p:cNvPr id="7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5068" y="1752600"/>
            <a:ext cx="2680638" cy="1988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6529" y="4267200"/>
            <a:ext cx="2009177" cy="2009177"/>
          </a:xfrm>
          <a:prstGeom prst="rect">
            <a:avLst/>
          </a:prstGeom>
        </p:spPr>
      </p:pic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758188" y="2702807"/>
            <a:ext cx="7393624" cy="346939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$.ajax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({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url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method: '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GET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success: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displayRepos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error: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displayError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});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displayRepos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(respos) { … }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displayError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(err) { …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389399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</a:t>
            </a:r>
            <a:r>
              <a:rPr lang="en-US">
                <a:hlinkClick r:id="rId3"/>
              </a:rPr>
              <a:t>://softuni.bg/courses/javascript-applications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AJAX and jQuery AJAX</a:t>
            </a:r>
          </a:p>
        </p:txBody>
      </p:sp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80612" y="2709376"/>
            <a:ext cx="1726158" cy="932887"/>
          </a:xfrm>
          <a:prstGeom prst="roundRect">
            <a:avLst>
              <a:gd name="adj" fmla="val 2953"/>
            </a:avLst>
          </a:prstGeom>
        </p:spPr>
      </p:pic>
      <p:pic>
        <p:nvPicPr>
          <p:cNvPr id="15" name="Picture 14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15840" y="1255208"/>
            <a:ext cx="1752140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17" name="Picture 16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68146" y="1255208"/>
            <a:ext cx="2040956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19" name="Picture 18">
            <a:hlinkClick r:id="rId10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2764" y="1255208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20" name="Picture 19">
            <a:hlinkClick r:id="rId12"/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12764" y="5373443"/>
            <a:ext cx="3352800" cy="849557"/>
          </a:xfrm>
          <a:prstGeom prst="roundRect">
            <a:avLst>
              <a:gd name="adj" fmla="val 3159"/>
            </a:avLst>
          </a:prstGeom>
        </p:spPr>
      </p:pic>
      <p:pic>
        <p:nvPicPr>
          <p:cNvPr id="22" name="Picture 21">
            <a:hlinkClick r:id="rId14"/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358563" y="5373443"/>
            <a:ext cx="2753589" cy="849556"/>
          </a:xfrm>
          <a:prstGeom prst="roundRect">
            <a:avLst>
              <a:gd name="adj" fmla="val 2953"/>
            </a:avLst>
          </a:prstGeom>
        </p:spPr>
      </p:pic>
      <p:pic>
        <p:nvPicPr>
          <p:cNvPr id="23" name="Picture 22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633728" y="5373443"/>
            <a:ext cx="4073042" cy="84955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075612" y="1276030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25" name="Picture 24">
            <a:hlinkClick r:id="rId20"/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713413" y="4251041"/>
            <a:ext cx="5993358" cy="550371"/>
          </a:xfrm>
          <a:prstGeom prst="roundRect">
            <a:avLst>
              <a:gd name="adj" fmla="val 3159"/>
            </a:avLst>
          </a:prstGeom>
        </p:spPr>
      </p:pic>
      <p:pic>
        <p:nvPicPr>
          <p:cNvPr id="4" name="Picture 3">
            <a:hlinkClick r:id="rId22"/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115840" y="2392344"/>
            <a:ext cx="1922519" cy="854925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38682936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22592" y="3700180"/>
            <a:ext cx="5540866" cy="193862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6474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br>
              <a:rPr lang="en-US" sz="6000" b="1" dirty="0"/>
            </a:br>
            <a:r>
              <a:rPr lang="en-US" sz="11500" b="1" noProof="1"/>
              <a:t>#ajax</a:t>
            </a:r>
            <a:endParaRPr lang="en-US" noProof="1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Have a Question?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18290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Foundation – </a:t>
            </a:r>
            <a:r>
              <a:rPr lang="en-US" sz="3200" noProof="1">
                <a:hlinkClick r:id="rId3"/>
              </a:rPr>
              <a:t>softuni.org</a:t>
            </a:r>
            <a:endParaRPr lang="en-US" sz="32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title="Software University">
            <a:hlinkClick r:id="rId4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214" b="7214"/>
          <a:stretch/>
        </p:blipFill>
        <p:spPr>
          <a:xfrm>
            <a:off x="9659438" y="1594686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10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title="Software University Videos @ YouTube">
            <a:hlinkClick r:id="rId6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7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813548" y="3098209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2416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>
                <a:solidFill>
                  <a:prstClr val="white"/>
                </a:solidFill>
              </a:rPr>
              <a:t>AJAX == </a:t>
            </a:r>
            <a:r>
              <a:rPr lang="en-US" b="1" dirty="0">
                <a:solidFill>
                  <a:srgbClr val="FBEEC9">
                    <a:lumMod val="75000"/>
                  </a:srgbClr>
                </a:solidFill>
              </a:rPr>
              <a:t>A</a:t>
            </a:r>
            <a:r>
              <a:rPr lang="en-US" dirty="0">
                <a:solidFill>
                  <a:srgbClr val="FBEEC9">
                    <a:lumMod val="75000"/>
                  </a:srgbClr>
                </a:solidFill>
              </a:rPr>
              <a:t>synchronous </a:t>
            </a:r>
            <a:r>
              <a:rPr lang="en-US" b="1" dirty="0">
                <a:solidFill>
                  <a:srgbClr val="FBEEC9">
                    <a:lumMod val="75000"/>
                  </a:srgbClr>
                </a:solidFill>
              </a:rPr>
              <a:t>J</a:t>
            </a:r>
            <a:r>
              <a:rPr lang="en-US" dirty="0">
                <a:solidFill>
                  <a:srgbClr val="FBEEC9">
                    <a:lumMod val="75000"/>
                  </a:srgbClr>
                </a:solidFill>
              </a:rPr>
              <a:t>avaScript </a:t>
            </a:r>
            <a:r>
              <a:rPr lang="en-US" b="1" dirty="0">
                <a:solidFill>
                  <a:srgbClr val="FBEEC9">
                    <a:lumMod val="75000"/>
                  </a:srgbClr>
                </a:solidFill>
              </a:rPr>
              <a:t>A</a:t>
            </a:r>
            <a:r>
              <a:rPr lang="en-US" dirty="0">
                <a:solidFill>
                  <a:srgbClr val="FBEEC9">
                    <a:lumMod val="75000"/>
                  </a:srgbClr>
                </a:solidFill>
              </a:rPr>
              <a:t>nd </a:t>
            </a:r>
            <a:r>
              <a:rPr lang="en-US" b="1" dirty="0">
                <a:solidFill>
                  <a:srgbClr val="FBEEC9">
                    <a:lumMod val="75000"/>
                  </a:srgbClr>
                </a:solidFill>
              </a:rPr>
              <a:t>X</a:t>
            </a:r>
            <a:r>
              <a:rPr lang="en-US" dirty="0">
                <a:solidFill>
                  <a:srgbClr val="FBEEC9">
                    <a:lumMod val="75000"/>
                  </a:srgbClr>
                </a:solidFill>
              </a:rPr>
              <a:t>ML</a:t>
            </a:r>
          </a:p>
          <a:p>
            <a:pPr lvl="1"/>
            <a:r>
              <a:rPr lang="en-US" dirty="0"/>
              <a:t>Technique for background loading of dynamic content / data</a:t>
            </a:r>
            <a:endParaRPr lang="bg-BG" dirty="0"/>
          </a:p>
          <a:p>
            <a:pPr lvl="1"/>
            <a:r>
              <a:rPr lang="en-US" dirty="0"/>
              <a:t>Web pages / apps load data from the Web server and render it</a:t>
            </a:r>
          </a:p>
          <a:p>
            <a:pPr>
              <a:spcBef>
                <a:spcPts val="1200"/>
              </a:spcBef>
            </a:pPr>
            <a:r>
              <a:rPr lang="en-US" dirty="0"/>
              <a:t>Two types of AJAX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Partial page rendering</a:t>
            </a:r>
          </a:p>
          <a:p>
            <a:pPr lvl="2"/>
            <a:r>
              <a:rPr lang="en-US" dirty="0"/>
              <a:t>Load HTML fragment + show it in a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&lt;div&gt;</a:t>
            </a:r>
            <a:endParaRPr lang="en-US" dirty="0"/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JSON service</a:t>
            </a:r>
          </a:p>
          <a:p>
            <a:pPr lvl="2"/>
            <a:r>
              <a:rPr lang="en-US" dirty="0"/>
              <a:t>Load JSON object and display it with JavaScript / jQuery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AJAX?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3060" y="3429000"/>
            <a:ext cx="3243352" cy="1719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996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AJAX</a:t>
            </a:r>
            <a:r>
              <a:rPr lang="bg-BG" dirty="0"/>
              <a:t>: </a:t>
            </a:r>
            <a:r>
              <a:rPr lang="en-US" dirty="0"/>
              <a:t>Workflow</a:t>
            </a:r>
            <a:endParaRPr lang="en-GB" dirty="0"/>
          </a:p>
        </p:txBody>
      </p:sp>
      <p:grpSp>
        <p:nvGrpSpPr>
          <p:cNvPr id="3" name="Group 2"/>
          <p:cNvGrpSpPr/>
          <p:nvPr/>
        </p:nvGrpSpPr>
        <p:grpSpPr>
          <a:xfrm>
            <a:off x="3433873" y="1128111"/>
            <a:ext cx="5763208" cy="649656"/>
            <a:chOff x="3433873" y="1128111"/>
            <a:chExt cx="5763208" cy="649656"/>
          </a:xfrm>
        </p:grpSpPr>
        <p:sp>
          <p:nvSpPr>
            <p:cNvPr id="9" name="Right Arrow 8"/>
            <p:cNvSpPr/>
            <p:nvPr/>
          </p:nvSpPr>
          <p:spPr>
            <a:xfrm>
              <a:off x="3433873" y="1472967"/>
              <a:ext cx="5763208" cy="304800"/>
            </a:xfrm>
            <a:prstGeom prst="rightArrow">
              <a:avLst>
                <a:gd name="adj1" fmla="val 35365"/>
                <a:gd name="adj2" fmla="val 9756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433873" y="1128111"/>
              <a:ext cx="546470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200" dirty="0"/>
                <a:t>1. HTTP request (initial page load)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3415287" y="1864408"/>
            <a:ext cx="5781794" cy="655116"/>
            <a:chOff x="3415287" y="1864408"/>
            <a:chExt cx="5781794" cy="655116"/>
          </a:xfrm>
        </p:grpSpPr>
        <p:sp>
          <p:nvSpPr>
            <p:cNvPr id="11" name="Right Arrow 10"/>
            <p:cNvSpPr/>
            <p:nvPr/>
          </p:nvSpPr>
          <p:spPr>
            <a:xfrm rot="10800000">
              <a:off x="3415287" y="2214724"/>
              <a:ext cx="5781794" cy="304800"/>
            </a:xfrm>
            <a:prstGeom prst="rightArrow">
              <a:avLst>
                <a:gd name="adj1" fmla="val 35365"/>
                <a:gd name="adj2" fmla="val 9756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555172" y="1864408"/>
              <a:ext cx="3953585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200" dirty="0"/>
                <a:t>2. HTTP response (HTML page)</a:t>
              </a:r>
            </a:p>
          </p:txBody>
        </p:sp>
      </p:grpSp>
      <p:cxnSp>
        <p:nvCxnSpPr>
          <p:cNvPr id="14" name="Straight Connector 13"/>
          <p:cNvCxnSpPr/>
          <p:nvPr/>
        </p:nvCxnSpPr>
        <p:spPr>
          <a:xfrm>
            <a:off x="2848292" y="1151121"/>
            <a:ext cx="0" cy="5249679"/>
          </a:xfrm>
          <a:prstGeom prst="line">
            <a:avLst/>
          </a:prstGeom>
          <a:ln w="381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9528492" y="1151120"/>
            <a:ext cx="0" cy="5249679"/>
          </a:xfrm>
          <a:prstGeom prst="line">
            <a:avLst/>
          </a:prstGeom>
          <a:ln w="381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/>
          <p:cNvGrpSpPr/>
          <p:nvPr/>
        </p:nvGrpSpPr>
        <p:grpSpPr>
          <a:xfrm>
            <a:off x="3200764" y="2604913"/>
            <a:ext cx="5996317" cy="769042"/>
            <a:chOff x="3200764" y="2604913"/>
            <a:chExt cx="5996317" cy="769042"/>
          </a:xfrm>
        </p:grpSpPr>
        <p:sp>
          <p:nvSpPr>
            <p:cNvPr id="19" name="Right Arrow 18"/>
            <p:cNvSpPr/>
            <p:nvPr/>
          </p:nvSpPr>
          <p:spPr>
            <a:xfrm>
              <a:off x="5257800" y="2946442"/>
              <a:ext cx="3939281" cy="325078"/>
            </a:xfrm>
            <a:prstGeom prst="rightArrow">
              <a:avLst>
                <a:gd name="adj1" fmla="val 35365"/>
                <a:gd name="adj2" fmla="val 9756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257799" y="2604913"/>
              <a:ext cx="3640773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200" dirty="0"/>
                <a:t>AJAX request</a:t>
              </a:r>
            </a:p>
          </p:txBody>
        </p:sp>
        <p:sp>
          <p:nvSpPr>
            <p:cNvPr id="25" name="Flowchart: Alternate Process 24"/>
            <p:cNvSpPr/>
            <p:nvPr/>
          </p:nvSpPr>
          <p:spPr>
            <a:xfrm>
              <a:off x="3200764" y="2817781"/>
              <a:ext cx="1964008" cy="556174"/>
            </a:xfrm>
            <a:prstGeom prst="flowChartAlternate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UI Interaction</a:t>
              </a:r>
              <a:endParaRPr lang="en-GB" sz="220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3195138" y="4349683"/>
            <a:ext cx="1964008" cy="1817437"/>
            <a:chOff x="3195138" y="4390323"/>
            <a:chExt cx="1964008" cy="1817437"/>
          </a:xfrm>
        </p:grpSpPr>
        <p:sp>
          <p:nvSpPr>
            <p:cNvPr id="29" name="Right Arrow 28"/>
            <p:cNvSpPr/>
            <p:nvPr/>
          </p:nvSpPr>
          <p:spPr>
            <a:xfrm rot="5400000">
              <a:off x="3776260" y="4631000"/>
              <a:ext cx="777880" cy="296525"/>
            </a:xfrm>
            <a:prstGeom prst="rightArrow">
              <a:avLst>
                <a:gd name="adj1" fmla="val 35365"/>
                <a:gd name="adj2" fmla="val 76679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/>
            </a:p>
          </p:txBody>
        </p:sp>
        <p:sp>
          <p:nvSpPr>
            <p:cNvPr id="30" name="Flowchart: Alternate Process 29"/>
            <p:cNvSpPr/>
            <p:nvPr/>
          </p:nvSpPr>
          <p:spPr>
            <a:xfrm>
              <a:off x="3195138" y="5279963"/>
              <a:ext cx="1964008" cy="927797"/>
            </a:xfrm>
            <a:prstGeom prst="flowChartAlternate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Modify the page DOM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3195138" y="3422060"/>
            <a:ext cx="6001943" cy="1034950"/>
            <a:chOff x="3195138" y="3422060"/>
            <a:chExt cx="6001943" cy="1034950"/>
          </a:xfrm>
        </p:grpSpPr>
        <p:sp>
          <p:nvSpPr>
            <p:cNvPr id="21" name="Flowchart: Alternate Process 20"/>
            <p:cNvSpPr/>
            <p:nvPr/>
          </p:nvSpPr>
          <p:spPr>
            <a:xfrm>
              <a:off x="3195138" y="3634821"/>
              <a:ext cx="1964008" cy="556174"/>
            </a:xfrm>
            <a:prstGeom prst="flowChartAlternate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AJAX handler</a:t>
              </a:r>
            </a:p>
          </p:txBody>
        </p:sp>
        <p:sp>
          <p:nvSpPr>
            <p:cNvPr id="23" name="Right Arrow 22"/>
            <p:cNvSpPr/>
            <p:nvPr/>
          </p:nvSpPr>
          <p:spPr>
            <a:xfrm rot="10800000">
              <a:off x="5201646" y="3786401"/>
              <a:ext cx="3995434" cy="304800"/>
            </a:xfrm>
            <a:prstGeom prst="rightArrow">
              <a:avLst>
                <a:gd name="adj1" fmla="val 35365"/>
                <a:gd name="adj2" fmla="val 9756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5537742" y="3422060"/>
              <a:ext cx="3659339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200" dirty="0"/>
                <a:t>AJAX response (asynchronous)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5537742" y="4026123"/>
              <a:ext cx="3659339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200" dirty="0"/>
                <a:t>Returns data as JSON / HTML</a:t>
              </a: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608012" y="2273341"/>
            <a:ext cx="2116982" cy="2458833"/>
            <a:chOff x="1785220" y="3851122"/>
            <a:chExt cx="2116982" cy="2458833"/>
          </a:xfrm>
        </p:grpSpPr>
        <p:pic>
          <p:nvPicPr>
            <p:cNvPr id="28" name="Picture 6" descr="http://www.freevectors.net/files/large/LaptopIcon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85220" y="3851122"/>
              <a:ext cx="2116982" cy="21169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TextBox 32"/>
            <p:cNvSpPr txBox="1"/>
            <p:nvPr/>
          </p:nvSpPr>
          <p:spPr>
            <a:xfrm>
              <a:off x="1857837" y="5786735"/>
              <a:ext cx="182298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dirty="0"/>
                <a:t>Web Client</a:t>
              </a:r>
            </a:p>
          </p:txBody>
        </p:sp>
        <p:pic>
          <p:nvPicPr>
            <p:cNvPr id="34" name="Picture 2" descr="Резултат с изображение за browser ico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03412" y="3990975"/>
              <a:ext cx="885825" cy="885825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5" name="Group 34"/>
          <p:cNvGrpSpPr/>
          <p:nvPr/>
        </p:nvGrpSpPr>
        <p:grpSpPr>
          <a:xfrm>
            <a:off x="9768564" y="2320495"/>
            <a:ext cx="2005288" cy="2465792"/>
            <a:chOff x="8060004" y="3823226"/>
            <a:chExt cx="2005288" cy="2465792"/>
          </a:xfrm>
        </p:grpSpPr>
        <p:sp>
          <p:nvSpPr>
            <p:cNvPr id="36" name="TextBox 35"/>
            <p:cNvSpPr txBox="1"/>
            <p:nvPr/>
          </p:nvSpPr>
          <p:spPr>
            <a:xfrm>
              <a:off x="8060004" y="5765798"/>
              <a:ext cx="200528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dirty="0"/>
                <a:t>Web Server</a:t>
              </a:r>
            </a:p>
          </p:txBody>
        </p:sp>
        <p:pic>
          <p:nvPicPr>
            <p:cNvPr id="37" name="Picture 2" descr="http://www.imid.adalet.gov.tr/baskanligimiz/subeler/subeler/kurum_arsivi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7204" y="3823226"/>
              <a:ext cx="1907248" cy="19072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9" name="Group 38"/>
          <p:cNvGrpSpPr/>
          <p:nvPr/>
        </p:nvGrpSpPr>
        <p:grpSpPr>
          <a:xfrm>
            <a:off x="5397084" y="4957174"/>
            <a:ext cx="2907128" cy="1493010"/>
            <a:chOff x="5397084" y="4947014"/>
            <a:chExt cx="2907128" cy="1493010"/>
          </a:xfrm>
        </p:grpSpPr>
        <p:pic>
          <p:nvPicPr>
            <p:cNvPr id="1026" name="Picture 2" descr="http://cdn2.hubspot.net/hubfs/295648/computer-icon-1.png"/>
            <p:cNvPicPr>
              <a:picLocks noChangeAspect="1" noChangeArrowheads="1"/>
            </p:cNvPicPr>
            <p:nvPr/>
          </p:nvPicPr>
          <p:blipFill>
            <a:blip r:embed="rId5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6819" y="4947014"/>
              <a:ext cx="1777393" cy="14930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Right Arrow 8"/>
            <p:cNvSpPr/>
            <p:nvPr/>
          </p:nvSpPr>
          <p:spPr>
            <a:xfrm>
              <a:off x="5397084" y="5530731"/>
              <a:ext cx="880971" cy="325576"/>
            </a:xfrm>
            <a:prstGeom prst="rightArrow">
              <a:avLst>
                <a:gd name="adj1" fmla="val 35365"/>
                <a:gd name="adj2" fmla="val 9756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/>
            </a:p>
          </p:txBody>
        </p:sp>
      </p:grpSp>
    </p:spTree>
    <p:extLst>
      <p:ext uri="{BB962C8B-B14F-4D97-AF65-F5344CB8AC3E}">
        <p14:creationId xmlns:p14="http://schemas.microsoft.com/office/powerpoint/2010/main" val="2785782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1684" y="5656400"/>
            <a:ext cx="10815551" cy="820600"/>
          </a:xfrm>
        </p:spPr>
        <p:txBody>
          <a:bodyPr/>
          <a:lstStyle/>
          <a:p>
            <a:r>
              <a:rPr lang="en-US" noProof="1"/>
              <a:t>Using the XMLHttpRequest Object</a:t>
            </a:r>
          </a:p>
        </p:txBody>
      </p:sp>
      <p:sp>
        <p:nvSpPr>
          <p:cNvPr id="4" name="Rectangle 9"/>
          <p:cNvSpPr/>
          <p:nvPr/>
        </p:nvSpPr>
        <p:spPr>
          <a:xfrm>
            <a:off x="2292488" y="1172920"/>
            <a:ext cx="7192869" cy="960792"/>
          </a:xfrm>
          <a:custGeom>
            <a:avLst/>
            <a:gdLst>
              <a:gd name="connsiteX0" fmla="*/ 0 w 3226156"/>
              <a:gd name="connsiteY0" fmla="*/ 0 h 418363"/>
              <a:gd name="connsiteX1" fmla="*/ 3226156 w 3226156"/>
              <a:gd name="connsiteY1" fmla="*/ 0 h 418363"/>
              <a:gd name="connsiteX2" fmla="*/ 3226156 w 3226156"/>
              <a:gd name="connsiteY2" fmla="*/ 418363 h 418363"/>
              <a:gd name="connsiteX3" fmla="*/ 0 w 3226156"/>
              <a:gd name="connsiteY3" fmla="*/ 418363 h 418363"/>
              <a:gd name="connsiteX4" fmla="*/ 0 w 3226156"/>
              <a:gd name="connsiteY4" fmla="*/ 0 h 418363"/>
              <a:gd name="connsiteX0" fmla="*/ 79663 w 3226156"/>
              <a:gd name="connsiteY0" fmla="*/ 0 h 452850"/>
              <a:gd name="connsiteX1" fmla="*/ 3226156 w 3226156"/>
              <a:gd name="connsiteY1" fmla="*/ 34487 h 452850"/>
              <a:gd name="connsiteX2" fmla="*/ 3226156 w 3226156"/>
              <a:gd name="connsiteY2" fmla="*/ 452850 h 452850"/>
              <a:gd name="connsiteX3" fmla="*/ 0 w 3226156"/>
              <a:gd name="connsiteY3" fmla="*/ 452850 h 452850"/>
              <a:gd name="connsiteX4" fmla="*/ 79663 w 3226156"/>
              <a:gd name="connsiteY4" fmla="*/ 0 h 452850"/>
              <a:gd name="connsiteX0" fmla="*/ 79663 w 3226156"/>
              <a:gd name="connsiteY0" fmla="*/ 31670 h 484520"/>
              <a:gd name="connsiteX1" fmla="*/ 3226156 w 3226156"/>
              <a:gd name="connsiteY1" fmla="*/ 66157 h 484520"/>
              <a:gd name="connsiteX2" fmla="*/ 3226156 w 3226156"/>
              <a:gd name="connsiteY2" fmla="*/ 484520 h 484520"/>
              <a:gd name="connsiteX3" fmla="*/ 0 w 3226156"/>
              <a:gd name="connsiteY3" fmla="*/ 484520 h 484520"/>
              <a:gd name="connsiteX4" fmla="*/ 79663 w 3226156"/>
              <a:gd name="connsiteY4" fmla="*/ 31670 h 484520"/>
              <a:gd name="connsiteX0" fmla="*/ 79663 w 3226156"/>
              <a:gd name="connsiteY0" fmla="*/ 35177 h 488027"/>
              <a:gd name="connsiteX1" fmla="*/ 3226156 w 3226156"/>
              <a:gd name="connsiteY1" fmla="*/ 69664 h 488027"/>
              <a:gd name="connsiteX2" fmla="*/ 3226156 w 3226156"/>
              <a:gd name="connsiteY2" fmla="*/ 488027 h 488027"/>
              <a:gd name="connsiteX3" fmla="*/ 0 w 3226156"/>
              <a:gd name="connsiteY3" fmla="*/ 488027 h 488027"/>
              <a:gd name="connsiteX4" fmla="*/ 79663 w 3226156"/>
              <a:gd name="connsiteY4" fmla="*/ 35177 h 488027"/>
              <a:gd name="connsiteX0" fmla="*/ 79663 w 3226156"/>
              <a:gd name="connsiteY0" fmla="*/ 22470 h 475320"/>
              <a:gd name="connsiteX1" fmla="*/ 3226156 w 3226156"/>
              <a:gd name="connsiteY1" fmla="*/ 56957 h 475320"/>
              <a:gd name="connsiteX2" fmla="*/ 3226156 w 3226156"/>
              <a:gd name="connsiteY2" fmla="*/ 475320 h 475320"/>
              <a:gd name="connsiteX3" fmla="*/ 0 w 3226156"/>
              <a:gd name="connsiteY3" fmla="*/ 475320 h 475320"/>
              <a:gd name="connsiteX4" fmla="*/ 79663 w 3226156"/>
              <a:gd name="connsiteY4" fmla="*/ 22470 h 475320"/>
              <a:gd name="connsiteX0" fmla="*/ 79663 w 3226156"/>
              <a:gd name="connsiteY0" fmla="*/ 43196 h 496046"/>
              <a:gd name="connsiteX1" fmla="*/ 3226156 w 3226156"/>
              <a:gd name="connsiteY1" fmla="*/ 77683 h 496046"/>
              <a:gd name="connsiteX2" fmla="*/ 3226156 w 3226156"/>
              <a:gd name="connsiteY2" fmla="*/ 496046 h 496046"/>
              <a:gd name="connsiteX3" fmla="*/ 0 w 3226156"/>
              <a:gd name="connsiteY3" fmla="*/ 496046 h 496046"/>
              <a:gd name="connsiteX4" fmla="*/ 79663 w 3226156"/>
              <a:gd name="connsiteY4" fmla="*/ 43196 h 496046"/>
              <a:gd name="connsiteX0" fmla="*/ 79663 w 3226156"/>
              <a:gd name="connsiteY0" fmla="*/ 43196 h 496046"/>
              <a:gd name="connsiteX1" fmla="*/ 3226156 w 3226156"/>
              <a:gd name="connsiteY1" fmla="*/ 77683 h 496046"/>
              <a:gd name="connsiteX2" fmla="*/ 3226156 w 3226156"/>
              <a:gd name="connsiteY2" fmla="*/ 496046 h 496046"/>
              <a:gd name="connsiteX3" fmla="*/ 1446392 w 3226156"/>
              <a:gd name="connsiteY3" fmla="*/ 399842 h 496046"/>
              <a:gd name="connsiteX4" fmla="*/ 0 w 3226156"/>
              <a:gd name="connsiteY4" fmla="*/ 496046 h 496046"/>
              <a:gd name="connsiteX5" fmla="*/ 79663 w 3226156"/>
              <a:gd name="connsiteY5" fmla="*/ 43196 h 496046"/>
              <a:gd name="connsiteX0" fmla="*/ 79663 w 3226156"/>
              <a:gd name="connsiteY0" fmla="*/ 43196 h 496046"/>
              <a:gd name="connsiteX1" fmla="*/ 3226156 w 3226156"/>
              <a:gd name="connsiteY1" fmla="*/ 77683 h 496046"/>
              <a:gd name="connsiteX2" fmla="*/ 3226156 w 3226156"/>
              <a:gd name="connsiteY2" fmla="*/ 496046 h 496046"/>
              <a:gd name="connsiteX3" fmla="*/ 1446392 w 3226156"/>
              <a:gd name="connsiteY3" fmla="*/ 399842 h 496046"/>
              <a:gd name="connsiteX4" fmla="*/ 0 w 3226156"/>
              <a:gd name="connsiteY4" fmla="*/ 496046 h 496046"/>
              <a:gd name="connsiteX5" fmla="*/ 79663 w 3226156"/>
              <a:gd name="connsiteY5" fmla="*/ 43196 h 496046"/>
              <a:gd name="connsiteX0" fmla="*/ 79663 w 3226156"/>
              <a:gd name="connsiteY0" fmla="*/ 43196 h 496046"/>
              <a:gd name="connsiteX1" fmla="*/ 3226156 w 3226156"/>
              <a:gd name="connsiteY1" fmla="*/ 77683 h 496046"/>
              <a:gd name="connsiteX2" fmla="*/ 3226156 w 3226156"/>
              <a:gd name="connsiteY2" fmla="*/ 496046 h 496046"/>
              <a:gd name="connsiteX3" fmla="*/ 1446392 w 3226156"/>
              <a:gd name="connsiteY3" fmla="*/ 399842 h 496046"/>
              <a:gd name="connsiteX4" fmla="*/ 0 w 3226156"/>
              <a:gd name="connsiteY4" fmla="*/ 496046 h 496046"/>
              <a:gd name="connsiteX5" fmla="*/ 79663 w 3226156"/>
              <a:gd name="connsiteY5" fmla="*/ 43196 h 496046"/>
              <a:gd name="connsiteX0" fmla="*/ 79663 w 3226156"/>
              <a:gd name="connsiteY0" fmla="*/ 43196 h 496046"/>
              <a:gd name="connsiteX1" fmla="*/ 3226156 w 3226156"/>
              <a:gd name="connsiteY1" fmla="*/ 77683 h 496046"/>
              <a:gd name="connsiteX2" fmla="*/ 3226156 w 3226156"/>
              <a:gd name="connsiteY2" fmla="*/ 496046 h 496046"/>
              <a:gd name="connsiteX3" fmla="*/ 1446392 w 3226156"/>
              <a:gd name="connsiteY3" fmla="*/ 399842 h 496046"/>
              <a:gd name="connsiteX4" fmla="*/ 0 w 3226156"/>
              <a:gd name="connsiteY4" fmla="*/ 496046 h 496046"/>
              <a:gd name="connsiteX5" fmla="*/ 79663 w 3226156"/>
              <a:gd name="connsiteY5" fmla="*/ 43196 h 496046"/>
              <a:gd name="connsiteX0" fmla="*/ 79663 w 3226156"/>
              <a:gd name="connsiteY0" fmla="*/ 48649 h 501499"/>
              <a:gd name="connsiteX1" fmla="*/ 1538800 w 3226156"/>
              <a:gd name="connsiteY1" fmla="*/ 14131 h 501499"/>
              <a:gd name="connsiteX2" fmla="*/ 3226156 w 3226156"/>
              <a:gd name="connsiteY2" fmla="*/ 83136 h 501499"/>
              <a:gd name="connsiteX3" fmla="*/ 3226156 w 3226156"/>
              <a:gd name="connsiteY3" fmla="*/ 501499 h 501499"/>
              <a:gd name="connsiteX4" fmla="*/ 1446392 w 3226156"/>
              <a:gd name="connsiteY4" fmla="*/ 405295 h 501499"/>
              <a:gd name="connsiteX5" fmla="*/ 0 w 3226156"/>
              <a:gd name="connsiteY5" fmla="*/ 501499 h 501499"/>
              <a:gd name="connsiteX6" fmla="*/ 79663 w 3226156"/>
              <a:gd name="connsiteY6" fmla="*/ 48649 h 501499"/>
              <a:gd name="connsiteX0" fmla="*/ 79663 w 3226156"/>
              <a:gd name="connsiteY0" fmla="*/ 60679 h 513529"/>
              <a:gd name="connsiteX1" fmla="*/ 1538800 w 3226156"/>
              <a:gd name="connsiteY1" fmla="*/ 26161 h 513529"/>
              <a:gd name="connsiteX2" fmla="*/ 3226156 w 3226156"/>
              <a:gd name="connsiteY2" fmla="*/ 95166 h 513529"/>
              <a:gd name="connsiteX3" fmla="*/ 3226156 w 3226156"/>
              <a:gd name="connsiteY3" fmla="*/ 513529 h 513529"/>
              <a:gd name="connsiteX4" fmla="*/ 1446392 w 3226156"/>
              <a:gd name="connsiteY4" fmla="*/ 417325 h 513529"/>
              <a:gd name="connsiteX5" fmla="*/ 0 w 3226156"/>
              <a:gd name="connsiteY5" fmla="*/ 513529 h 513529"/>
              <a:gd name="connsiteX6" fmla="*/ 79663 w 3226156"/>
              <a:gd name="connsiteY6" fmla="*/ 60679 h 513529"/>
              <a:gd name="connsiteX0" fmla="*/ 79663 w 3226156"/>
              <a:gd name="connsiteY0" fmla="*/ 60679 h 513529"/>
              <a:gd name="connsiteX1" fmla="*/ 1538800 w 3226156"/>
              <a:gd name="connsiteY1" fmla="*/ 26161 h 513529"/>
              <a:gd name="connsiteX2" fmla="*/ 3226156 w 3226156"/>
              <a:gd name="connsiteY2" fmla="*/ 95166 h 513529"/>
              <a:gd name="connsiteX3" fmla="*/ 3226156 w 3226156"/>
              <a:gd name="connsiteY3" fmla="*/ 513529 h 513529"/>
              <a:gd name="connsiteX4" fmla="*/ 1446392 w 3226156"/>
              <a:gd name="connsiteY4" fmla="*/ 417325 h 513529"/>
              <a:gd name="connsiteX5" fmla="*/ 0 w 3226156"/>
              <a:gd name="connsiteY5" fmla="*/ 513529 h 513529"/>
              <a:gd name="connsiteX6" fmla="*/ 79663 w 3226156"/>
              <a:gd name="connsiteY6" fmla="*/ 60679 h 513529"/>
              <a:gd name="connsiteX0" fmla="*/ 79663 w 3226156"/>
              <a:gd name="connsiteY0" fmla="*/ 76388 h 529238"/>
              <a:gd name="connsiteX1" fmla="*/ 1538800 w 3226156"/>
              <a:gd name="connsiteY1" fmla="*/ 41870 h 529238"/>
              <a:gd name="connsiteX2" fmla="*/ 3226156 w 3226156"/>
              <a:gd name="connsiteY2" fmla="*/ 110875 h 529238"/>
              <a:gd name="connsiteX3" fmla="*/ 3226156 w 3226156"/>
              <a:gd name="connsiteY3" fmla="*/ 529238 h 529238"/>
              <a:gd name="connsiteX4" fmla="*/ 1446392 w 3226156"/>
              <a:gd name="connsiteY4" fmla="*/ 433034 h 529238"/>
              <a:gd name="connsiteX5" fmla="*/ 0 w 3226156"/>
              <a:gd name="connsiteY5" fmla="*/ 529238 h 529238"/>
              <a:gd name="connsiteX6" fmla="*/ 79663 w 3226156"/>
              <a:gd name="connsiteY6" fmla="*/ 76388 h 529238"/>
              <a:gd name="connsiteX0" fmla="*/ 79663 w 3226156"/>
              <a:gd name="connsiteY0" fmla="*/ 62460 h 515310"/>
              <a:gd name="connsiteX1" fmla="*/ 1538800 w 3226156"/>
              <a:gd name="connsiteY1" fmla="*/ 27942 h 515310"/>
              <a:gd name="connsiteX2" fmla="*/ 3226156 w 3226156"/>
              <a:gd name="connsiteY2" fmla="*/ 96947 h 515310"/>
              <a:gd name="connsiteX3" fmla="*/ 3226156 w 3226156"/>
              <a:gd name="connsiteY3" fmla="*/ 515310 h 515310"/>
              <a:gd name="connsiteX4" fmla="*/ 1446392 w 3226156"/>
              <a:gd name="connsiteY4" fmla="*/ 419106 h 515310"/>
              <a:gd name="connsiteX5" fmla="*/ 0 w 3226156"/>
              <a:gd name="connsiteY5" fmla="*/ 515310 h 515310"/>
              <a:gd name="connsiteX6" fmla="*/ 79663 w 3226156"/>
              <a:gd name="connsiteY6" fmla="*/ 62460 h 515310"/>
              <a:gd name="connsiteX0" fmla="*/ 79663 w 3226156"/>
              <a:gd name="connsiteY0" fmla="*/ 60680 h 513530"/>
              <a:gd name="connsiteX1" fmla="*/ 1538800 w 3226156"/>
              <a:gd name="connsiteY1" fmla="*/ 26162 h 513530"/>
              <a:gd name="connsiteX2" fmla="*/ 3226156 w 3226156"/>
              <a:gd name="connsiteY2" fmla="*/ 95167 h 513530"/>
              <a:gd name="connsiteX3" fmla="*/ 3226156 w 3226156"/>
              <a:gd name="connsiteY3" fmla="*/ 513530 h 513530"/>
              <a:gd name="connsiteX4" fmla="*/ 1446392 w 3226156"/>
              <a:gd name="connsiteY4" fmla="*/ 417326 h 513530"/>
              <a:gd name="connsiteX5" fmla="*/ 0 w 3226156"/>
              <a:gd name="connsiteY5" fmla="*/ 513530 h 513530"/>
              <a:gd name="connsiteX6" fmla="*/ 79663 w 3226156"/>
              <a:gd name="connsiteY6" fmla="*/ 60680 h 513530"/>
              <a:gd name="connsiteX0" fmla="*/ 79663 w 3226156"/>
              <a:gd name="connsiteY0" fmla="*/ 60680 h 548018"/>
              <a:gd name="connsiteX1" fmla="*/ 1538800 w 3226156"/>
              <a:gd name="connsiteY1" fmla="*/ 26162 h 548018"/>
              <a:gd name="connsiteX2" fmla="*/ 3226156 w 3226156"/>
              <a:gd name="connsiteY2" fmla="*/ 95167 h 548018"/>
              <a:gd name="connsiteX3" fmla="*/ 3146494 w 3226156"/>
              <a:gd name="connsiteY3" fmla="*/ 548018 h 548018"/>
              <a:gd name="connsiteX4" fmla="*/ 1446392 w 3226156"/>
              <a:gd name="connsiteY4" fmla="*/ 417326 h 548018"/>
              <a:gd name="connsiteX5" fmla="*/ 0 w 3226156"/>
              <a:gd name="connsiteY5" fmla="*/ 513530 h 548018"/>
              <a:gd name="connsiteX6" fmla="*/ 79663 w 3226156"/>
              <a:gd name="connsiteY6" fmla="*/ 60680 h 548018"/>
              <a:gd name="connsiteX0" fmla="*/ 79663 w 3226156"/>
              <a:gd name="connsiteY0" fmla="*/ 60680 h 536354"/>
              <a:gd name="connsiteX1" fmla="*/ 1538800 w 3226156"/>
              <a:gd name="connsiteY1" fmla="*/ 26162 h 536354"/>
              <a:gd name="connsiteX2" fmla="*/ 3226156 w 3226156"/>
              <a:gd name="connsiteY2" fmla="*/ 95167 h 536354"/>
              <a:gd name="connsiteX3" fmla="*/ 3176430 w 3226156"/>
              <a:gd name="connsiteY3" fmla="*/ 536354 h 536354"/>
              <a:gd name="connsiteX4" fmla="*/ 1446392 w 3226156"/>
              <a:gd name="connsiteY4" fmla="*/ 417326 h 536354"/>
              <a:gd name="connsiteX5" fmla="*/ 0 w 3226156"/>
              <a:gd name="connsiteY5" fmla="*/ 513530 h 536354"/>
              <a:gd name="connsiteX6" fmla="*/ 79663 w 3226156"/>
              <a:gd name="connsiteY6" fmla="*/ 60680 h 536354"/>
              <a:gd name="connsiteX0" fmla="*/ 79663 w 3215503"/>
              <a:gd name="connsiteY0" fmla="*/ 60680 h 536354"/>
              <a:gd name="connsiteX1" fmla="*/ 1538800 w 3215503"/>
              <a:gd name="connsiteY1" fmla="*/ 26162 h 536354"/>
              <a:gd name="connsiteX2" fmla="*/ 3215503 w 3215503"/>
              <a:gd name="connsiteY2" fmla="*/ 85525 h 536354"/>
              <a:gd name="connsiteX3" fmla="*/ 3176430 w 3215503"/>
              <a:gd name="connsiteY3" fmla="*/ 536354 h 536354"/>
              <a:gd name="connsiteX4" fmla="*/ 1446392 w 3215503"/>
              <a:gd name="connsiteY4" fmla="*/ 417326 h 536354"/>
              <a:gd name="connsiteX5" fmla="*/ 0 w 3215503"/>
              <a:gd name="connsiteY5" fmla="*/ 513530 h 536354"/>
              <a:gd name="connsiteX6" fmla="*/ 79663 w 3215503"/>
              <a:gd name="connsiteY6" fmla="*/ 60680 h 536354"/>
              <a:gd name="connsiteX0" fmla="*/ 79663 w 3255081"/>
              <a:gd name="connsiteY0" fmla="*/ 66642 h 542316"/>
              <a:gd name="connsiteX1" fmla="*/ 1538800 w 3255081"/>
              <a:gd name="connsiteY1" fmla="*/ 32124 h 542316"/>
              <a:gd name="connsiteX2" fmla="*/ 3255081 w 3255081"/>
              <a:gd name="connsiteY2" fmla="*/ 69170 h 542316"/>
              <a:gd name="connsiteX3" fmla="*/ 3176430 w 3255081"/>
              <a:gd name="connsiteY3" fmla="*/ 542316 h 542316"/>
              <a:gd name="connsiteX4" fmla="*/ 1446392 w 3255081"/>
              <a:gd name="connsiteY4" fmla="*/ 423288 h 542316"/>
              <a:gd name="connsiteX5" fmla="*/ 0 w 3255081"/>
              <a:gd name="connsiteY5" fmla="*/ 519492 h 542316"/>
              <a:gd name="connsiteX6" fmla="*/ 79663 w 3255081"/>
              <a:gd name="connsiteY6" fmla="*/ 66642 h 542316"/>
              <a:gd name="connsiteX0" fmla="*/ 79663 w 3297738"/>
              <a:gd name="connsiteY0" fmla="*/ 68918 h 544592"/>
              <a:gd name="connsiteX1" fmla="*/ 1538800 w 3297738"/>
              <a:gd name="connsiteY1" fmla="*/ 34400 h 544592"/>
              <a:gd name="connsiteX2" fmla="*/ 3297738 w 3297738"/>
              <a:gd name="connsiteY2" fmla="*/ 65421 h 544592"/>
              <a:gd name="connsiteX3" fmla="*/ 3176430 w 3297738"/>
              <a:gd name="connsiteY3" fmla="*/ 544592 h 544592"/>
              <a:gd name="connsiteX4" fmla="*/ 1446392 w 3297738"/>
              <a:gd name="connsiteY4" fmla="*/ 425564 h 544592"/>
              <a:gd name="connsiteX5" fmla="*/ 0 w 3297738"/>
              <a:gd name="connsiteY5" fmla="*/ 521768 h 544592"/>
              <a:gd name="connsiteX6" fmla="*/ 79663 w 3297738"/>
              <a:gd name="connsiteY6" fmla="*/ 68918 h 544592"/>
              <a:gd name="connsiteX0" fmla="*/ 79663 w 3274039"/>
              <a:gd name="connsiteY0" fmla="*/ 68918 h 544592"/>
              <a:gd name="connsiteX1" fmla="*/ 1538800 w 3274039"/>
              <a:gd name="connsiteY1" fmla="*/ 34400 h 544592"/>
              <a:gd name="connsiteX2" fmla="*/ 3274039 w 3274039"/>
              <a:gd name="connsiteY2" fmla="*/ 65421 h 544592"/>
              <a:gd name="connsiteX3" fmla="*/ 3176430 w 3274039"/>
              <a:gd name="connsiteY3" fmla="*/ 544592 h 544592"/>
              <a:gd name="connsiteX4" fmla="*/ 1446392 w 3274039"/>
              <a:gd name="connsiteY4" fmla="*/ 425564 h 544592"/>
              <a:gd name="connsiteX5" fmla="*/ 0 w 3274039"/>
              <a:gd name="connsiteY5" fmla="*/ 521768 h 544592"/>
              <a:gd name="connsiteX6" fmla="*/ 79663 w 3274039"/>
              <a:gd name="connsiteY6" fmla="*/ 68918 h 544592"/>
              <a:gd name="connsiteX0" fmla="*/ 79663 w 3297738"/>
              <a:gd name="connsiteY0" fmla="*/ 68918 h 544592"/>
              <a:gd name="connsiteX1" fmla="*/ 1538800 w 3297738"/>
              <a:gd name="connsiteY1" fmla="*/ 34400 h 544592"/>
              <a:gd name="connsiteX2" fmla="*/ 3297738 w 3297738"/>
              <a:gd name="connsiteY2" fmla="*/ 65421 h 544592"/>
              <a:gd name="connsiteX3" fmla="*/ 3176430 w 3297738"/>
              <a:gd name="connsiteY3" fmla="*/ 544592 h 544592"/>
              <a:gd name="connsiteX4" fmla="*/ 1446392 w 3297738"/>
              <a:gd name="connsiteY4" fmla="*/ 425564 h 544592"/>
              <a:gd name="connsiteX5" fmla="*/ 0 w 3297738"/>
              <a:gd name="connsiteY5" fmla="*/ 521768 h 544592"/>
              <a:gd name="connsiteX6" fmla="*/ 79663 w 3297738"/>
              <a:gd name="connsiteY6" fmla="*/ 68918 h 544592"/>
              <a:gd name="connsiteX0" fmla="*/ 79663 w 3288259"/>
              <a:gd name="connsiteY0" fmla="*/ 68918 h 544592"/>
              <a:gd name="connsiteX1" fmla="*/ 1538800 w 3288259"/>
              <a:gd name="connsiteY1" fmla="*/ 34400 h 544592"/>
              <a:gd name="connsiteX2" fmla="*/ 3288259 w 3288259"/>
              <a:gd name="connsiteY2" fmla="*/ 65421 h 544592"/>
              <a:gd name="connsiteX3" fmla="*/ 3176430 w 3288259"/>
              <a:gd name="connsiteY3" fmla="*/ 544592 h 544592"/>
              <a:gd name="connsiteX4" fmla="*/ 1446392 w 3288259"/>
              <a:gd name="connsiteY4" fmla="*/ 425564 h 544592"/>
              <a:gd name="connsiteX5" fmla="*/ 0 w 3288259"/>
              <a:gd name="connsiteY5" fmla="*/ 521768 h 544592"/>
              <a:gd name="connsiteX6" fmla="*/ 79663 w 3288259"/>
              <a:gd name="connsiteY6" fmla="*/ 68918 h 544592"/>
              <a:gd name="connsiteX0" fmla="*/ 32266 w 3288259"/>
              <a:gd name="connsiteY0" fmla="*/ 74943 h 544592"/>
              <a:gd name="connsiteX1" fmla="*/ 1538800 w 3288259"/>
              <a:gd name="connsiteY1" fmla="*/ 34400 h 544592"/>
              <a:gd name="connsiteX2" fmla="*/ 3288259 w 3288259"/>
              <a:gd name="connsiteY2" fmla="*/ 65421 h 544592"/>
              <a:gd name="connsiteX3" fmla="*/ 3176430 w 3288259"/>
              <a:gd name="connsiteY3" fmla="*/ 544592 h 544592"/>
              <a:gd name="connsiteX4" fmla="*/ 1446392 w 3288259"/>
              <a:gd name="connsiteY4" fmla="*/ 425564 h 544592"/>
              <a:gd name="connsiteX5" fmla="*/ 0 w 3288259"/>
              <a:gd name="connsiteY5" fmla="*/ 521768 h 544592"/>
              <a:gd name="connsiteX6" fmla="*/ 32266 w 3288259"/>
              <a:gd name="connsiteY6" fmla="*/ 74943 h 544592"/>
              <a:gd name="connsiteX0" fmla="*/ 0 w 3341308"/>
              <a:gd name="connsiteY0" fmla="*/ 68918 h 544592"/>
              <a:gd name="connsiteX1" fmla="*/ 1591849 w 3341308"/>
              <a:gd name="connsiteY1" fmla="*/ 34400 h 544592"/>
              <a:gd name="connsiteX2" fmla="*/ 3341308 w 3341308"/>
              <a:gd name="connsiteY2" fmla="*/ 65421 h 544592"/>
              <a:gd name="connsiteX3" fmla="*/ 3229479 w 3341308"/>
              <a:gd name="connsiteY3" fmla="*/ 544592 h 544592"/>
              <a:gd name="connsiteX4" fmla="*/ 1499441 w 3341308"/>
              <a:gd name="connsiteY4" fmla="*/ 425564 h 544592"/>
              <a:gd name="connsiteX5" fmla="*/ 53049 w 3341308"/>
              <a:gd name="connsiteY5" fmla="*/ 521768 h 544592"/>
              <a:gd name="connsiteX6" fmla="*/ 0 w 3341308"/>
              <a:gd name="connsiteY6" fmla="*/ 68918 h 544592"/>
              <a:gd name="connsiteX0" fmla="*/ 0 w 3355527"/>
              <a:gd name="connsiteY0" fmla="*/ 68918 h 544592"/>
              <a:gd name="connsiteX1" fmla="*/ 1606068 w 3355527"/>
              <a:gd name="connsiteY1" fmla="*/ 34400 h 544592"/>
              <a:gd name="connsiteX2" fmla="*/ 3355527 w 3355527"/>
              <a:gd name="connsiteY2" fmla="*/ 65421 h 544592"/>
              <a:gd name="connsiteX3" fmla="*/ 3243698 w 3355527"/>
              <a:gd name="connsiteY3" fmla="*/ 544592 h 544592"/>
              <a:gd name="connsiteX4" fmla="*/ 1513660 w 3355527"/>
              <a:gd name="connsiteY4" fmla="*/ 425564 h 544592"/>
              <a:gd name="connsiteX5" fmla="*/ 67268 w 3355527"/>
              <a:gd name="connsiteY5" fmla="*/ 521768 h 544592"/>
              <a:gd name="connsiteX6" fmla="*/ 0 w 3355527"/>
              <a:gd name="connsiteY6" fmla="*/ 68918 h 544592"/>
              <a:gd name="connsiteX0" fmla="*/ 0 w 3355527"/>
              <a:gd name="connsiteY0" fmla="*/ 80737 h 556411"/>
              <a:gd name="connsiteX1" fmla="*/ 1606068 w 3355527"/>
              <a:gd name="connsiteY1" fmla="*/ 28144 h 556411"/>
              <a:gd name="connsiteX2" fmla="*/ 3355527 w 3355527"/>
              <a:gd name="connsiteY2" fmla="*/ 77240 h 556411"/>
              <a:gd name="connsiteX3" fmla="*/ 3243698 w 3355527"/>
              <a:gd name="connsiteY3" fmla="*/ 556411 h 556411"/>
              <a:gd name="connsiteX4" fmla="*/ 1513660 w 3355527"/>
              <a:gd name="connsiteY4" fmla="*/ 437383 h 556411"/>
              <a:gd name="connsiteX5" fmla="*/ 67268 w 3355527"/>
              <a:gd name="connsiteY5" fmla="*/ 533587 h 556411"/>
              <a:gd name="connsiteX6" fmla="*/ 0 w 3355527"/>
              <a:gd name="connsiteY6" fmla="*/ 80737 h 556411"/>
              <a:gd name="connsiteX0" fmla="*/ 0 w 3355527"/>
              <a:gd name="connsiteY0" fmla="*/ 94087 h 569761"/>
              <a:gd name="connsiteX1" fmla="*/ 1568150 w 3355527"/>
              <a:gd name="connsiteY1" fmla="*/ 23419 h 569761"/>
              <a:gd name="connsiteX2" fmla="*/ 3355527 w 3355527"/>
              <a:gd name="connsiteY2" fmla="*/ 90590 h 569761"/>
              <a:gd name="connsiteX3" fmla="*/ 3243698 w 3355527"/>
              <a:gd name="connsiteY3" fmla="*/ 569761 h 569761"/>
              <a:gd name="connsiteX4" fmla="*/ 1513660 w 3355527"/>
              <a:gd name="connsiteY4" fmla="*/ 450733 h 569761"/>
              <a:gd name="connsiteX5" fmla="*/ 67268 w 3355527"/>
              <a:gd name="connsiteY5" fmla="*/ 546937 h 569761"/>
              <a:gd name="connsiteX6" fmla="*/ 0 w 3355527"/>
              <a:gd name="connsiteY6" fmla="*/ 94087 h 569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55527" h="569761">
                <a:moveTo>
                  <a:pt x="0" y="94087"/>
                </a:moveTo>
                <a:cubicBezTo>
                  <a:pt x="258326" y="16157"/>
                  <a:pt x="1042218" y="-12772"/>
                  <a:pt x="1568150" y="23419"/>
                </a:cubicBezTo>
                <a:cubicBezTo>
                  <a:pt x="2242248" y="-29156"/>
                  <a:pt x="3076161" y="12660"/>
                  <a:pt x="3355527" y="90590"/>
                </a:cubicBezTo>
                <a:lnTo>
                  <a:pt x="3243698" y="569761"/>
                </a:lnTo>
                <a:cubicBezTo>
                  <a:pt x="2651792" y="564753"/>
                  <a:pt x="2422664" y="490803"/>
                  <a:pt x="1513660" y="450733"/>
                </a:cubicBezTo>
                <a:cubicBezTo>
                  <a:pt x="775821" y="454852"/>
                  <a:pt x="549399" y="514869"/>
                  <a:pt x="67268" y="546937"/>
                </a:cubicBezTo>
                <a:lnTo>
                  <a:pt x="0" y="94087"/>
                </a:lnTo>
                <a:close/>
              </a:path>
            </a:pathLst>
          </a:custGeom>
        </p:spPr>
        <p:txBody>
          <a:bodyPr wrap="none">
            <a:prstTxWarp prst="textCanUp">
              <a:avLst/>
            </a:prstTxWarp>
            <a:spAutoFit/>
          </a:bodyPr>
          <a:lstStyle/>
          <a:p>
            <a:r>
              <a:rPr lang="en-US" sz="3200" b="1" noProof="1">
                <a:ln w="12700" cmpd="sng">
                  <a:solidFill>
                    <a:schemeClr val="accent1">
                      <a:lumMod val="20000"/>
                      <a:lumOff val="8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XMLHttpRequest</a:t>
            </a:r>
            <a:endParaRPr lang="en-US" sz="3200" b="1" dirty="0">
              <a:ln w="12700" cmpd="sng">
                <a:solidFill>
                  <a:schemeClr val="accent1">
                    <a:lumMod val="20000"/>
                    <a:lumOff val="80000"/>
                  </a:schemeClr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Consolas" panose="020B0609020204030204" pitchFamily="49" charset="0"/>
            </a:endParaRPr>
          </a:p>
        </p:txBody>
      </p:sp>
      <p:sp>
        <p:nvSpPr>
          <p:cNvPr id="5" name="Freeform 7"/>
          <p:cNvSpPr>
            <a:spLocks/>
          </p:cNvSpPr>
          <p:nvPr/>
        </p:nvSpPr>
        <p:spPr bwMode="auto">
          <a:xfrm>
            <a:off x="3845828" y="2617184"/>
            <a:ext cx="4159269" cy="774700"/>
          </a:xfrm>
          <a:custGeom>
            <a:avLst/>
            <a:gdLst/>
            <a:ahLst/>
            <a:cxnLst>
              <a:cxn ang="0">
                <a:pos x="0" y="488"/>
              </a:cxn>
              <a:cxn ang="0">
                <a:pos x="1089" y="4"/>
              </a:cxn>
              <a:cxn ang="0">
                <a:pos x="2250" y="464"/>
              </a:cxn>
            </a:cxnLst>
            <a:rect l="0" t="0" r="r" b="b"/>
            <a:pathLst>
              <a:path w="2250" h="488">
                <a:moveTo>
                  <a:pt x="0" y="488"/>
                </a:moveTo>
                <a:cubicBezTo>
                  <a:pt x="357" y="248"/>
                  <a:pt x="714" y="8"/>
                  <a:pt x="1089" y="4"/>
                </a:cubicBezTo>
                <a:cubicBezTo>
                  <a:pt x="1464" y="0"/>
                  <a:pt x="1857" y="232"/>
                  <a:pt x="2250" y="464"/>
                </a:cubicBezTo>
              </a:path>
            </a:pathLst>
          </a:custGeom>
          <a:noFill/>
          <a:ln w="38100" cap="flat" cmpd="sng">
            <a:solidFill>
              <a:schemeClr val="accent5">
                <a:lumMod val="20000"/>
                <a:lumOff val="80000"/>
              </a:schemeClr>
            </a:solidFill>
            <a:prstDash val="solid"/>
            <a:round/>
            <a:headEnd/>
            <a:tailEnd type="arrow" w="med" len="med"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6" name="Freeform 8"/>
          <p:cNvSpPr>
            <a:spLocks/>
          </p:cNvSpPr>
          <p:nvPr/>
        </p:nvSpPr>
        <p:spPr bwMode="auto">
          <a:xfrm flipH="1" flipV="1">
            <a:off x="3845827" y="3895380"/>
            <a:ext cx="4159269" cy="774700"/>
          </a:xfrm>
          <a:custGeom>
            <a:avLst/>
            <a:gdLst/>
            <a:ahLst/>
            <a:cxnLst>
              <a:cxn ang="0">
                <a:pos x="0" y="488"/>
              </a:cxn>
              <a:cxn ang="0">
                <a:pos x="1089" y="4"/>
              </a:cxn>
              <a:cxn ang="0">
                <a:pos x="2250" y="464"/>
              </a:cxn>
            </a:cxnLst>
            <a:rect l="0" t="0" r="r" b="b"/>
            <a:pathLst>
              <a:path w="2250" h="488">
                <a:moveTo>
                  <a:pt x="0" y="488"/>
                </a:moveTo>
                <a:cubicBezTo>
                  <a:pt x="357" y="248"/>
                  <a:pt x="714" y="8"/>
                  <a:pt x="1089" y="4"/>
                </a:cubicBezTo>
                <a:cubicBezTo>
                  <a:pt x="1464" y="0"/>
                  <a:pt x="1857" y="232"/>
                  <a:pt x="2250" y="464"/>
                </a:cubicBezTo>
              </a:path>
            </a:pathLst>
          </a:custGeom>
          <a:noFill/>
          <a:ln w="38100" cap="flat" cmpd="sng">
            <a:solidFill>
              <a:schemeClr val="accent5">
                <a:lumMod val="20000"/>
                <a:lumOff val="80000"/>
              </a:schemeClr>
            </a:solidFill>
            <a:prstDash val="solid"/>
            <a:round/>
            <a:headEnd/>
            <a:tailEnd type="arrow" w="med" len="med"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7" name="Text Box 9"/>
          <p:cNvSpPr txBox="1">
            <a:spLocks noChangeArrowheads="1"/>
          </p:cNvSpPr>
          <p:nvPr/>
        </p:nvSpPr>
        <p:spPr bwMode="auto">
          <a:xfrm>
            <a:off x="4804281" y="2860040"/>
            <a:ext cx="2150140" cy="5232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AJAX request</a:t>
            </a:r>
          </a:p>
        </p:txBody>
      </p:sp>
      <p:sp>
        <p:nvSpPr>
          <p:cNvPr id="8" name="Text Box 10"/>
          <p:cNvSpPr txBox="1">
            <a:spLocks noChangeArrowheads="1"/>
          </p:cNvSpPr>
          <p:nvPr/>
        </p:nvSpPr>
        <p:spPr bwMode="auto">
          <a:xfrm>
            <a:off x="4785442" y="3835420"/>
            <a:ext cx="2364173" cy="5232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AJAX response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8157204" y="2569218"/>
            <a:ext cx="1907248" cy="2348974"/>
            <a:chOff x="8157204" y="3823226"/>
            <a:chExt cx="1907248" cy="2348974"/>
          </a:xfrm>
        </p:grpSpPr>
        <p:sp>
          <p:nvSpPr>
            <p:cNvPr id="10" name="TextBox 9"/>
            <p:cNvSpPr txBox="1"/>
            <p:nvPr/>
          </p:nvSpPr>
          <p:spPr>
            <a:xfrm>
              <a:off x="8219128" y="5710535"/>
              <a:ext cx="165726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Web Server</a:t>
              </a:r>
            </a:p>
          </p:txBody>
        </p:sp>
        <p:pic>
          <p:nvPicPr>
            <p:cNvPr id="11" name="Picture 2" descr="http://www.imid.adalet.gov.tr/baskanligimiz/subeler/subeler/kurum_arsivi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7204" y="3823226"/>
              <a:ext cx="1907248" cy="19072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" name="Group 11"/>
          <p:cNvGrpSpPr/>
          <p:nvPr/>
        </p:nvGrpSpPr>
        <p:grpSpPr>
          <a:xfrm>
            <a:off x="1785220" y="2597114"/>
            <a:ext cx="2116982" cy="2397278"/>
            <a:chOff x="1785220" y="3851122"/>
            <a:chExt cx="2116982" cy="2397278"/>
          </a:xfrm>
        </p:grpSpPr>
        <p:pic>
          <p:nvPicPr>
            <p:cNvPr id="13" name="Picture 6" descr="http://www.freevectors.net/files/large/LaptopIcon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85220" y="3851122"/>
              <a:ext cx="2116982" cy="21169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/>
            <p:cNvSpPr txBox="1"/>
            <p:nvPr/>
          </p:nvSpPr>
          <p:spPr>
            <a:xfrm>
              <a:off x="1940700" y="5786735"/>
              <a:ext cx="165726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Web Client</a:t>
              </a:r>
            </a:p>
          </p:txBody>
        </p:sp>
        <p:pic>
          <p:nvPicPr>
            <p:cNvPr id="15" name="Picture 2" descr="Резултат с изображение за browser ico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03412" y="3990975"/>
              <a:ext cx="885825" cy="885825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8925717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noProof="1"/>
              <a:t>XMLHttpRequest – </a:t>
            </a:r>
            <a:r>
              <a:rPr lang="en-US" dirty="0"/>
              <a:t>Standard API for AJAX</a:t>
            </a:r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619712" y="1159250"/>
            <a:ext cx="10947176" cy="94562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&lt;button onclick="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loadRepos()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"&gt;Load Repos&lt;/button&gt;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id="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res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"&gt;&lt;/div&gt;</a:t>
            </a:r>
          </a:p>
        </p:txBody>
      </p:sp>
      <p:sp>
        <p:nvSpPr>
          <p:cNvPr id="12" name="Rectangle 3"/>
          <p:cNvSpPr>
            <a:spLocks noChangeArrowheads="1"/>
          </p:cNvSpPr>
          <p:nvPr/>
        </p:nvSpPr>
        <p:spPr bwMode="auto">
          <a:xfrm>
            <a:off x="619236" y="2104875"/>
            <a:ext cx="10947176" cy="437733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loadRepos()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req = 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 XMLHttpRequest()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req.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onreadystatechange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function()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if (this.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readyState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== 4 &amp;&amp; this.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status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== 200)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document.getElementById("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res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").textContent =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this.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responseText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req.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open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GET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"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https://api.github.com/users/testnakov/repos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 true);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req.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send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4" name="Rectangle 3"/>
          <p:cNvSpPr>
            <a:spLocks noChangeArrowheads="1"/>
          </p:cNvSpPr>
          <p:nvPr/>
        </p:nvSpPr>
        <p:spPr bwMode="auto">
          <a:xfrm>
            <a:off x="3579812" y="5967471"/>
            <a:ext cx="7986600" cy="51473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algn="ctr"/>
            <a:r>
              <a:rPr lang="en-US" dirty="0"/>
              <a:t>Check your code here: </a:t>
            </a:r>
            <a:r>
              <a:rPr lang="en-US" dirty="0">
                <a:hlinkClick r:id="rId2"/>
              </a:rPr>
              <a:t>https://judge.softuni.bg/Contests/357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4136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73300" y="4836160"/>
            <a:ext cx="9832319" cy="820600"/>
          </a:xfrm>
        </p:spPr>
        <p:txBody>
          <a:bodyPr/>
          <a:lstStyle/>
          <a:p>
            <a:r>
              <a:rPr lang="en-US" dirty="0"/>
              <a:t>jQuery AJAX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173300" y="5754968"/>
            <a:ext cx="9832319" cy="688256"/>
          </a:xfrm>
        </p:spPr>
        <p:txBody>
          <a:bodyPr/>
          <a:lstStyle/>
          <a:p>
            <a:r>
              <a:rPr lang="en-US" dirty="0"/>
              <a:t>Simplified AJAX Calls with jQuery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673" y="1793240"/>
            <a:ext cx="9765573" cy="2663340"/>
          </a:xfrm>
          <a:prstGeom prst="roundRect">
            <a:avLst>
              <a:gd name="adj" fmla="val 2300"/>
            </a:avLst>
          </a:prstGeom>
          <a:ln>
            <a:solidFill>
              <a:srgbClr val="0099CC">
                <a:alpha val="50196"/>
              </a:srgbClr>
            </a:solidFill>
          </a:ln>
        </p:spPr>
      </p:pic>
    </p:spTree>
    <p:extLst>
      <p:ext uri="{BB962C8B-B14F-4D97-AF65-F5344CB8AC3E}">
        <p14:creationId xmlns:p14="http://schemas.microsoft.com/office/powerpoint/2010/main" val="88974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jQuery</a:t>
            </a:r>
            <a:r>
              <a:rPr lang="en-US" dirty="0"/>
              <a:t> dramatically simplifies how developer make AJAX calls</a:t>
            </a:r>
          </a:p>
          <a:p>
            <a:r>
              <a:rPr lang="en-US" dirty="0"/>
              <a:t>Problem: create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page</a:t>
            </a:r>
            <a:r>
              <a:rPr lang="en-US" dirty="0"/>
              <a:t> holding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button</a:t>
            </a:r>
          </a:p>
          <a:p>
            <a:pPr lvl="1"/>
            <a:r>
              <a:rPr lang="en-US" dirty="0"/>
              <a:t>Clicking the button should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load a html fragment </a:t>
            </a:r>
            <a:r>
              <a:rPr lang="en-US" dirty="0"/>
              <a:t>and display it inside a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div</a:t>
            </a:r>
            <a:r>
              <a:rPr lang="en-US" dirty="0"/>
              <a:t> 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jQuery AJAX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412" y="3733800"/>
            <a:ext cx="5278565" cy="247792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4012" y="3733800"/>
            <a:ext cx="4690777" cy="2466404"/>
          </a:xfrm>
          <a:prstGeom prst="rect">
            <a:avLst/>
          </a:prstGeom>
        </p:spPr>
      </p:pic>
      <p:sp>
        <p:nvSpPr>
          <p:cNvPr id="14" name="Arrow: Right 13"/>
          <p:cNvSpPr/>
          <p:nvPr/>
        </p:nvSpPr>
        <p:spPr>
          <a:xfrm>
            <a:off x="2303868" y="5764257"/>
            <a:ext cx="4191000" cy="228600"/>
          </a:xfrm>
          <a:prstGeom prst="rightArrow">
            <a:avLst>
              <a:gd name="adj1" fmla="val 28667"/>
              <a:gd name="adj2" fmla="val 10333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831582707"/>
      </p:ext>
    </p:extLst>
  </p:cSld>
  <p:clrMapOvr>
    <a:masterClrMapping/>
  </p:clrMapOvr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885</TotalTime>
  <Words>1573</Words>
  <Application>Microsoft Office PowerPoint</Application>
  <PresentationFormat>Custom</PresentationFormat>
  <Paragraphs>268</Paragraphs>
  <Slides>30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Arial</vt:lpstr>
      <vt:lpstr>Calibri</vt:lpstr>
      <vt:lpstr>Consolas</vt:lpstr>
      <vt:lpstr>Wingdings</vt:lpstr>
      <vt:lpstr>Wingdings 2</vt:lpstr>
      <vt:lpstr>SoftUni 16x9</vt:lpstr>
      <vt:lpstr>AJAX and jQuery AJAX</vt:lpstr>
      <vt:lpstr>Table of Contents</vt:lpstr>
      <vt:lpstr>Have a Question?</vt:lpstr>
      <vt:lpstr>What is AJAX?</vt:lpstr>
      <vt:lpstr>AJAX: Workflow</vt:lpstr>
      <vt:lpstr>Using the XMLHttpRequest Object</vt:lpstr>
      <vt:lpstr>XMLHttpRequest – Standard API for AJAX</vt:lpstr>
      <vt:lpstr>jQuery AJAX</vt:lpstr>
      <vt:lpstr>jQuery AJAX</vt:lpstr>
      <vt:lpstr>Solution: jQuery.load()</vt:lpstr>
      <vt:lpstr>Handling Errors</vt:lpstr>
      <vt:lpstr>Problem: Load GitHub Repos with AJAX</vt:lpstr>
      <vt:lpstr>Solution: Load GitHub Repos with AJAX</vt:lpstr>
      <vt:lpstr>Solution: Load GitHub Repos with AJAX (2)</vt:lpstr>
      <vt:lpstr>AJAX – Examples</vt:lpstr>
      <vt:lpstr>Problem: Phonebook App in Firebase</vt:lpstr>
      <vt:lpstr>Solution: Setup a Firebase DB</vt:lpstr>
      <vt:lpstr>Solution: Add Sample Data in Firebase</vt:lpstr>
      <vt:lpstr>Solution: Test Your REST Service</vt:lpstr>
      <vt:lpstr>Solution: Phonebook in Firebase – HTML</vt:lpstr>
      <vt:lpstr>Solution: Phonebook in Firebase – JS Code</vt:lpstr>
      <vt:lpstr>Solution: Phonebook in Firebase – JS Code</vt:lpstr>
      <vt:lpstr>Solution: Phonebook in Firebase – JS Code</vt:lpstr>
      <vt:lpstr>Solution: Phonebook in Firebase – JS Code</vt:lpstr>
      <vt:lpstr>Solution: Phonebook in Firebase – JS Code</vt:lpstr>
      <vt:lpstr>Practice: jQuery AJAX</vt:lpstr>
      <vt:lpstr>Summary</vt:lpstr>
      <vt:lpstr>AJAX and jQuery AJAX</vt:lpstr>
      <vt:lpstr>License</vt:lpstr>
      <vt:lpstr>Free Trainings @ Software University</vt:lpstr>
    </vt:vector>
  </TitlesOfParts>
  <Manager>Svetlin Nakov</Manager>
  <Company>Software University (SoftUni)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AJAX and jQuery AJAX</dc:title>
  <dc:subject>JavaScript Applications - Practical Training Course @ SoftUni</dc:subject>
  <dc:creator>Software University Foundation</dc:creator>
  <cp:keywords>JS, JavaScript, programming, course, AJAX, jQuery, REST, SoftUni, Software University</cp:keywords>
  <dc:description>JavaScript Applications Course @ SoftUni - https://softuni.bg/courses/javascript-applications</dc:description>
  <cp:lastModifiedBy>Viktor Kostadinov</cp:lastModifiedBy>
  <cp:revision>106</cp:revision>
  <dcterms:created xsi:type="dcterms:W3CDTF">2014-01-02T17:00:34Z</dcterms:created>
  <dcterms:modified xsi:type="dcterms:W3CDTF">2016-11-18T12:03:13Z</dcterms:modified>
  <cp:category>JS, JavaScript, front-end, AJAX, REST, ES6, Web development, computer programming, programming</cp:category>
  <dc:language>English</dc:language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